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7" r:id="rId2"/>
    <p:sldId id="271" r:id="rId3"/>
    <p:sldId id="270" r:id="rId4"/>
    <p:sldId id="303" r:id="rId5"/>
    <p:sldId id="305" r:id="rId6"/>
    <p:sldId id="289" r:id="rId7"/>
    <p:sldId id="298" r:id="rId8"/>
    <p:sldId id="282" r:id="rId9"/>
    <p:sldId id="283" r:id="rId10"/>
    <p:sldId id="297" r:id="rId11"/>
    <p:sldId id="277" r:id="rId12"/>
    <p:sldId id="266" r:id="rId13"/>
    <p:sldId id="272" r:id="rId14"/>
    <p:sldId id="269" r:id="rId15"/>
    <p:sldId id="278" r:id="rId16"/>
    <p:sldId id="284" r:id="rId17"/>
    <p:sldId id="274" r:id="rId18"/>
    <p:sldId id="287" r:id="rId19"/>
    <p:sldId id="290" r:id="rId20"/>
    <p:sldId id="296" r:id="rId21"/>
    <p:sldId id="279" r:id="rId22"/>
    <p:sldId id="288" r:id="rId23"/>
    <p:sldId id="302" r:id="rId24"/>
    <p:sldId id="306" r:id="rId25"/>
    <p:sldId id="291" r:id="rId26"/>
    <p:sldId id="304" r:id="rId27"/>
    <p:sldId id="275" r:id="rId28"/>
    <p:sldId id="294" r:id="rId29"/>
    <p:sldId id="295" r:id="rId30"/>
    <p:sldId id="299" r:id="rId31"/>
    <p:sldId id="300" r:id="rId32"/>
    <p:sldId id="301" r:id="rId33"/>
    <p:sldId id="286" r:id="rId3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>
      <p:cViewPr varScale="1">
        <p:scale>
          <a:sx n="131" d="100"/>
          <a:sy n="131" d="100"/>
        </p:scale>
        <p:origin x="-8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Actifs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Source : Le Monde 27-28 janvier 2019</c:v>
                </c:pt>
              </c:strCache>
            </c:strRef>
          </c:cat>
          <c:val>
            <c:numRef>
              <c:f>Blad1!$B$2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Chômeurs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Source : Le Monde 27-28 janvier 2019</c:v>
                </c:pt>
              </c:strCache>
            </c:strRef>
          </c:cat>
          <c:val>
            <c:numRef>
              <c:f>Blad1!$C$2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Retraités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Source : Le Monde 27-28 janvier 2019</c:v>
                </c:pt>
              </c:strCache>
            </c:strRef>
          </c:cat>
          <c:val>
            <c:numRef>
              <c:f>Blad1!$D$2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53902344"/>
        <c:axId val="2106520264"/>
      </c:barChart>
      <c:catAx>
        <c:axId val="205390234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06520264"/>
        <c:crosses val="autoZero"/>
        <c:auto val="1"/>
        <c:lblAlgn val="ctr"/>
        <c:lblOffset val="100"/>
        <c:noMultiLvlLbl val="0"/>
      </c:catAx>
      <c:valAx>
        <c:axId val="21065202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5390234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Ni droite ni gauche</c:v>
                </c:pt>
              </c:strCache>
            </c:strRef>
          </c:tx>
          <c:invertIfNegative val="0"/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Blad1!$B$2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gauche ou droite</c:v>
                </c:pt>
              </c:strCache>
            </c:strRef>
          </c:tx>
          <c:invertIfNegative val="0"/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Blad1!$C$2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01289320"/>
        <c:axId val="2105173560"/>
      </c:barChart>
      <c:catAx>
        <c:axId val="210128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05173560"/>
        <c:crosses val="autoZero"/>
        <c:auto val="1"/>
        <c:lblAlgn val="ctr"/>
        <c:lblOffset val="100"/>
        <c:noMultiLvlLbl val="0"/>
      </c:catAx>
      <c:valAx>
        <c:axId val="21051735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0128932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sv-SE"/>
              <a:t>Couleur politique des 40% des GJ qui se reconnaissent sur l’échelle gauche-droite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Couleur politique</c:v>
                </c:pt>
              </c:strCache>
            </c:strRef>
          </c:tx>
          <c:invertIfNegative val="0"/>
          <c:cat>
            <c:strRef>
              <c:f>Blad1!$A$2:$A$6</c:f>
              <c:strCache>
                <c:ptCount val="5"/>
                <c:pt idx="0">
                  <c:v>Très à gauche</c:v>
                </c:pt>
                <c:pt idx="1">
                  <c:v>A gauche</c:v>
                </c:pt>
                <c:pt idx="2">
                  <c:v>Au centre</c:v>
                </c:pt>
                <c:pt idx="3">
                  <c:v>A droite</c:v>
                </c:pt>
                <c:pt idx="4">
                  <c:v>Très à droite</c:v>
                </c:pt>
              </c:strCache>
            </c:strRef>
          </c:cat>
          <c:val>
            <c:numRef>
              <c:f>Blad1!$B$2:$B$6</c:f>
              <c:numCache>
                <c:formatCode>0%</c:formatCode>
                <c:ptCount val="5"/>
                <c:pt idx="0">
                  <c:v>0.23</c:v>
                </c:pt>
                <c:pt idx="1">
                  <c:v>0.42</c:v>
                </c:pt>
                <c:pt idx="2">
                  <c:v>0.07</c:v>
                </c:pt>
                <c:pt idx="3">
                  <c:v>0.14</c:v>
                </c:pt>
                <c:pt idx="4">
                  <c:v>0.14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5206424"/>
        <c:axId val="2105209400"/>
        <c:axId val="0"/>
      </c:bar3DChart>
      <c:catAx>
        <c:axId val="210520642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05209400"/>
        <c:crosses val="autoZero"/>
        <c:auto val="1"/>
        <c:lblAlgn val="ctr"/>
        <c:lblOffset val="100"/>
        <c:noMultiLvlLbl val="0"/>
      </c:catAx>
      <c:valAx>
        <c:axId val="2105209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0520642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Décembre 2018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Soutien aux gilets jaunes</c:v>
                </c:pt>
              </c:strCache>
            </c:strRef>
          </c:cat>
          <c:val>
            <c:numRef>
              <c:f>Blad1!$B$2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Janvier 2019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Soutien aux gilets jaunes</c:v>
                </c:pt>
              </c:strCache>
            </c:strRef>
          </c:cat>
          <c:val>
            <c:numRef>
              <c:f>Blad1!$C$2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Février 2019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Soutien aux gilets jaunes</c:v>
                </c:pt>
              </c:strCache>
            </c:strRef>
          </c:cat>
          <c:val>
            <c:numRef>
              <c:f>Blad1!$D$2</c:f>
              <c:numCache>
                <c:formatCode>0%</c:formatCode>
                <c:ptCount val="1"/>
                <c:pt idx="0">
                  <c:v>0.43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05314504"/>
        <c:axId val="2105317560"/>
      </c:barChart>
      <c:catAx>
        <c:axId val="210531450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05317560"/>
        <c:crosses val="autoZero"/>
        <c:auto val="1"/>
        <c:lblAlgn val="ctr"/>
        <c:lblOffset val="100"/>
        <c:noMultiLvlLbl val="0"/>
      </c:catAx>
      <c:valAx>
        <c:axId val="21053175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0531450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sv-SE"/>
              <a:t>Nombre de gilets jaunes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ACTE 1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Blad1!$B$2</c:f>
              <c:numCache>
                <c:formatCode>#,##0</c:formatCode>
                <c:ptCount val="1"/>
                <c:pt idx="0">
                  <c:v>287710.0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ACTE 2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Blad1!$C$2</c:f>
              <c:numCache>
                <c:formatCode>#,##0</c:formatCode>
                <c:ptCount val="1"/>
                <c:pt idx="0">
                  <c:v>166000.0</c:v>
                </c:pt>
              </c:numCache>
            </c:numRef>
          </c:val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ACTE 3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Blad1!$D$2</c:f>
              <c:numCache>
                <c:formatCode>#,##0</c:formatCode>
                <c:ptCount val="1"/>
                <c:pt idx="0">
                  <c:v>136000.0</c:v>
                </c:pt>
              </c:numCache>
            </c:numRef>
          </c:val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ACTE 4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Blad1!$E$2</c:f>
              <c:numCache>
                <c:formatCode>#,##0</c:formatCode>
                <c:ptCount val="1"/>
                <c:pt idx="0">
                  <c:v>136000.0</c:v>
                </c:pt>
              </c:numCache>
            </c:numRef>
          </c:val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ACTE 5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Blad1!$F$2</c:f>
              <c:numCache>
                <c:formatCode>#,##0</c:formatCode>
                <c:ptCount val="1"/>
                <c:pt idx="0">
                  <c:v>66000.0</c:v>
                </c:pt>
              </c:numCache>
            </c:numRef>
          </c:val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ACTE 6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Blad1!$G$2</c:f>
              <c:numCache>
                <c:formatCode>#,##0</c:formatCode>
                <c:ptCount val="1"/>
                <c:pt idx="0">
                  <c:v>33600.0</c:v>
                </c:pt>
              </c:numCache>
            </c:numRef>
          </c:val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ACTE 7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Blad1!$H$2</c:f>
              <c:numCache>
                <c:formatCode>#,##0</c:formatCode>
                <c:ptCount val="1"/>
                <c:pt idx="0">
                  <c:v>32000.0</c:v>
                </c:pt>
              </c:numCache>
            </c:numRef>
          </c:val>
        </c:ser>
        <c:ser>
          <c:idx val="7"/>
          <c:order val="7"/>
          <c:tx>
            <c:strRef>
              <c:f>Blad1!$I$1</c:f>
              <c:strCache>
                <c:ptCount val="1"/>
                <c:pt idx="0">
                  <c:v>ACTE 8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Blad1!$I$2</c:f>
              <c:numCache>
                <c:formatCode>#,##0</c:formatCode>
                <c:ptCount val="1"/>
                <c:pt idx="0">
                  <c:v>50000.0</c:v>
                </c:pt>
              </c:numCache>
            </c:numRef>
          </c:val>
        </c:ser>
        <c:ser>
          <c:idx val="8"/>
          <c:order val="8"/>
          <c:tx>
            <c:strRef>
              <c:f>Blad1!$J$1</c:f>
              <c:strCache>
                <c:ptCount val="1"/>
                <c:pt idx="0">
                  <c:v>ACTE 9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Blad1!$J$2</c:f>
              <c:numCache>
                <c:formatCode>#,##0</c:formatCode>
                <c:ptCount val="1"/>
                <c:pt idx="0">
                  <c:v>84000.0</c:v>
                </c:pt>
              </c:numCache>
            </c:numRef>
          </c:val>
        </c:ser>
        <c:ser>
          <c:idx val="9"/>
          <c:order val="9"/>
          <c:tx>
            <c:strRef>
              <c:f>Blad1!$K$1</c:f>
              <c:strCache>
                <c:ptCount val="1"/>
                <c:pt idx="0">
                  <c:v>ACTE 10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Blad1!$K$2</c:f>
              <c:numCache>
                <c:formatCode>#,##0</c:formatCode>
                <c:ptCount val="1"/>
                <c:pt idx="0">
                  <c:v>84000.0</c:v>
                </c:pt>
              </c:numCache>
            </c:numRef>
          </c:val>
        </c:ser>
        <c:ser>
          <c:idx val="10"/>
          <c:order val="10"/>
          <c:tx>
            <c:strRef>
              <c:f>Blad1!$L$1</c:f>
              <c:strCache>
                <c:ptCount val="1"/>
                <c:pt idx="0">
                  <c:v>ACTE 11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Blad1!$L$2</c:f>
              <c:numCache>
                <c:formatCode>#,##0</c:formatCode>
                <c:ptCount val="1"/>
                <c:pt idx="0">
                  <c:v>69000.0</c:v>
                </c:pt>
              </c:numCache>
            </c:numRef>
          </c:val>
        </c:ser>
        <c:ser>
          <c:idx val="11"/>
          <c:order val="11"/>
          <c:tx>
            <c:strRef>
              <c:f>Blad1!$M$1</c:f>
              <c:strCache>
                <c:ptCount val="1"/>
                <c:pt idx="0">
                  <c:v>ACTE 12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Blad1!$M$2</c:f>
              <c:numCache>
                <c:formatCode>#,##0</c:formatCode>
                <c:ptCount val="1"/>
                <c:pt idx="0">
                  <c:v>58600.0</c:v>
                </c:pt>
              </c:numCache>
            </c:numRef>
          </c:val>
        </c:ser>
        <c:ser>
          <c:idx val="12"/>
          <c:order val="12"/>
          <c:tx>
            <c:strRef>
              <c:f>Blad1!$N$1</c:f>
              <c:strCache>
                <c:ptCount val="1"/>
                <c:pt idx="0">
                  <c:v>ACTE 13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Blad1!$N$2</c:f>
              <c:numCache>
                <c:formatCode>General</c:formatCode>
                <c:ptCount val="1"/>
                <c:pt idx="0">
                  <c:v>51400.0</c:v>
                </c:pt>
              </c:numCache>
            </c:numRef>
          </c:val>
        </c:ser>
        <c:ser>
          <c:idx val="13"/>
          <c:order val="13"/>
          <c:tx>
            <c:strRef>
              <c:f>Blad1!$O$1</c:f>
              <c:strCache>
                <c:ptCount val="1"/>
                <c:pt idx="0">
                  <c:v>ACTE 14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Blad1!$O$2</c:f>
              <c:numCache>
                <c:formatCode>General</c:formatCode>
                <c:ptCount val="1"/>
              </c:numCache>
            </c:numRef>
          </c:val>
        </c:ser>
        <c:ser>
          <c:idx val="14"/>
          <c:order val="14"/>
          <c:tx>
            <c:strRef>
              <c:f>Blad1!$P$1</c:f>
              <c:strCache>
                <c:ptCount val="1"/>
                <c:pt idx="0">
                  <c:v>ACTE 15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Blad1!$P$2</c:f>
              <c:numCache>
                <c:formatCode>General</c:formatCode>
                <c:ptCount val="1"/>
              </c:numCache>
            </c:numRef>
          </c:val>
        </c:ser>
        <c:ser>
          <c:idx val="15"/>
          <c:order val="15"/>
          <c:tx>
            <c:strRef>
              <c:f>Blad1!$Q$1</c:f>
              <c:strCache>
                <c:ptCount val="1"/>
                <c:pt idx="0">
                  <c:v>ACTE 16</c:v>
                </c:pt>
              </c:strCache>
            </c:strRef>
          </c:tx>
          <c:invertIfNegative val="0"/>
          <c:cat>
            <c:strRef>
              <c:f>Blad1!$A$2</c:f>
              <c:strCache>
                <c:ptCount val="1"/>
                <c:pt idx="0">
                  <c:v>GJ</c:v>
                </c:pt>
              </c:strCache>
            </c:strRef>
          </c:cat>
          <c:val>
            <c:numRef>
              <c:f>Blad1!$Q$2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5549512"/>
        <c:axId val="2105552472"/>
        <c:axId val="0"/>
      </c:bar3DChart>
      <c:catAx>
        <c:axId val="2105549512"/>
        <c:scaling>
          <c:orientation val="minMax"/>
        </c:scaling>
        <c:delete val="0"/>
        <c:axPos val="b"/>
        <c:majorTickMark val="none"/>
        <c:minorTickMark val="none"/>
        <c:tickLblPos val="nextTo"/>
        <c:crossAx val="2105552472"/>
        <c:crosses val="autoZero"/>
        <c:auto val="1"/>
        <c:lblAlgn val="ctr"/>
        <c:lblOffset val="100"/>
        <c:noMultiLvlLbl val="0"/>
      </c:catAx>
      <c:valAx>
        <c:axId val="2105552472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2105549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8C6E1A-BE65-8848-973D-E9BACB7CEA2E}" type="doc">
      <dgm:prSet loTypeId="urn:microsoft.com/office/officeart/2005/8/layout/list1" loCatId="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sv-SE"/>
        </a:p>
      </dgm:t>
    </dgm:pt>
    <dgm:pt modelId="{17F0E8D2-F09C-C044-A0D5-B7C56F6F6BDF}">
      <dgm:prSet phldrT="[Text]" custT="1"/>
      <dgm:spPr/>
      <dgm:t>
        <a:bodyPr/>
        <a:lstStyle/>
        <a:p>
          <a:pPr algn="l"/>
          <a:r>
            <a:rPr lang="sv-SE" sz="3200" b="1" dirty="0" err="1" smtClean="0"/>
            <a:t>Revendications</a:t>
          </a:r>
          <a:r>
            <a:rPr lang="sv-SE" sz="3200" b="1" dirty="0" smtClean="0"/>
            <a:t> des </a:t>
          </a:r>
          <a:r>
            <a:rPr lang="sv-SE" sz="3200" b="1" dirty="0" err="1" smtClean="0"/>
            <a:t>gilets</a:t>
          </a:r>
          <a:r>
            <a:rPr lang="sv-SE" sz="3200" b="1" dirty="0" smtClean="0"/>
            <a:t> </a:t>
          </a:r>
          <a:r>
            <a:rPr lang="sv-SE" sz="3200" b="1" dirty="0" err="1" smtClean="0"/>
            <a:t>jaunes</a:t>
          </a:r>
          <a:endParaRPr lang="sv-SE" sz="6600" b="1" dirty="0"/>
        </a:p>
      </dgm:t>
    </dgm:pt>
    <dgm:pt modelId="{A001EEED-AA87-FC41-8AF4-9CD9B385E1C9}" type="parTrans" cxnId="{0BEFB3CA-154F-9249-B4F8-25DDC34AE86B}">
      <dgm:prSet/>
      <dgm:spPr/>
      <dgm:t>
        <a:bodyPr/>
        <a:lstStyle/>
        <a:p>
          <a:endParaRPr lang="sv-SE"/>
        </a:p>
      </dgm:t>
    </dgm:pt>
    <dgm:pt modelId="{F454D2DD-1553-884A-85BC-A1512B0AA077}" type="sibTrans" cxnId="{0BEFB3CA-154F-9249-B4F8-25DDC34AE86B}">
      <dgm:prSet/>
      <dgm:spPr/>
      <dgm:t>
        <a:bodyPr/>
        <a:lstStyle/>
        <a:p>
          <a:endParaRPr lang="sv-SE"/>
        </a:p>
      </dgm:t>
    </dgm:pt>
    <dgm:pt modelId="{288D97A5-986C-1D49-9F2A-AF89506CF99C}">
      <dgm:prSet custT="1"/>
      <dgm:spPr/>
      <dgm:t>
        <a:bodyPr/>
        <a:lstStyle/>
        <a:p>
          <a:r>
            <a:rPr lang="sv-SE" sz="2400" b="1" dirty="0" smtClean="0"/>
            <a:t>Baisse des </a:t>
          </a:r>
          <a:r>
            <a:rPr lang="sv-SE" sz="2400" b="1" dirty="0" err="1" smtClean="0"/>
            <a:t>taxes</a:t>
          </a:r>
          <a:r>
            <a:rPr lang="sv-SE" sz="2400" b="1" dirty="0" smtClean="0"/>
            <a:t> sur les </a:t>
          </a:r>
          <a:r>
            <a:rPr lang="sv-SE" sz="2400" b="1" dirty="0" err="1" smtClean="0"/>
            <a:t>carburants</a:t>
          </a:r>
          <a:endParaRPr lang="sv-SE" sz="2400" b="1" dirty="0"/>
        </a:p>
      </dgm:t>
    </dgm:pt>
    <dgm:pt modelId="{00F875BA-E3BD-D544-B138-899DE070E873}" type="parTrans" cxnId="{D0749A07-78FC-424B-8CA6-F6591D78D37C}">
      <dgm:prSet/>
      <dgm:spPr/>
      <dgm:t>
        <a:bodyPr/>
        <a:lstStyle/>
        <a:p>
          <a:endParaRPr lang="sv-SE"/>
        </a:p>
      </dgm:t>
    </dgm:pt>
    <dgm:pt modelId="{BCD394D4-FAE7-3847-AAD5-975F351D5558}" type="sibTrans" cxnId="{D0749A07-78FC-424B-8CA6-F6591D78D37C}">
      <dgm:prSet/>
      <dgm:spPr/>
      <dgm:t>
        <a:bodyPr/>
        <a:lstStyle/>
        <a:p>
          <a:endParaRPr lang="sv-SE"/>
        </a:p>
      </dgm:t>
    </dgm:pt>
    <dgm:pt modelId="{96B21E21-9D9E-7A4D-914F-C60A0DD2158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sz="3200" b="1" dirty="0" smtClean="0"/>
            <a:t>Le RIC </a:t>
          </a:r>
          <a:r>
            <a:rPr lang="sv-SE" sz="2000" b="1" dirty="0" smtClean="0"/>
            <a:t/>
          </a:r>
          <a:br>
            <a:rPr lang="sv-SE" sz="2000" b="1" dirty="0" smtClean="0"/>
          </a:br>
          <a:r>
            <a:rPr lang="sv-SE" sz="2000" b="1" dirty="0" err="1" smtClean="0"/>
            <a:t>Référendum</a:t>
          </a:r>
          <a:r>
            <a:rPr lang="sv-SE" sz="2000" b="1" dirty="0" smtClean="0"/>
            <a:t> </a:t>
          </a:r>
          <a:r>
            <a:rPr lang="sv-SE" sz="2000" b="1" dirty="0" err="1" smtClean="0"/>
            <a:t>d’Initiative</a:t>
          </a:r>
          <a:r>
            <a:rPr lang="sv-SE" sz="2000" b="1" dirty="0" smtClean="0"/>
            <a:t> </a:t>
          </a:r>
          <a:r>
            <a:rPr lang="sv-SE" sz="2000" b="1" dirty="0" err="1" smtClean="0"/>
            <a:t>Citoyenne</a:t>
          </a:r>
          <a:endParaRPr lang="sv-SE" sz="2000" b="1" dirty="0" smtClean="0"/>
        </a:p>
        <a:p>
          <a:pPr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200" dirty="0"/>
        </a:p>
      </dgm:t>
    </dgm:pt>
    <dgm:pt modelId="{498C8894-1FD2-6048-A73C-3E8394EAAA7F}" type="parTrans" cxnId="{3B19409D-2415-DE4B-9ABC-57AFD8654489}">
      <dgm:prSet/>
      <dgm:spPr/>
      <dgm:t>
        <a:bodyPr/>
        <a:lstStyle/>
        <a:p>
          <a:endParaRPr lang="sv-SE"/>
        </a:p>
      </dgm:t>
    </dgm:pt>
    <dgm:pt modelId="{3E92B749-0F42-1745-ADEE-DA2830ED797F}" type="sibTrans" cxnId="{3B19409D-2415-DE4B-9ABC-57AFD8654489}">
      <dgm:prSet/>
      <dgm:spPr/>
      <dgm:t>
        <a:bodyPr/>
        <a:lstStyle/>
        <a:p>
          <a:endParaRPr lang="sv-SE"/>
        </a:p>
      </dgm:t>
    </dgm:pt>
    <dgm:pt modelId="{E33A767C-4C00-854F-BDAA-7FD7416D6500}">
      <dgm:prSet custT="1"/>
      <dgm:spPr/>
      <dgm:t>
        <a:bodyPr/>
        <a:lstStyle/>
        <a:p>
          <a:r>
            <a:rPr lang="sv-SE" sz="2800" b="1" dirty="0" err="1" smtClean="0"/>
            <a:t>Augmentation</a:t>
          </a:r>
          <a:r>
            <a:rPr lang="sv-SE" sz="2800" b="1" dirty="0" smtClean="0"/>
            <a:t> du </a:t>
          </a:r>
          <a:r>
            <a:rPr lang="sv-SE" sz="2800" b="1" dirty="0" err="1" smtClean="0"/>
            <a:t>smic</a:t>
          </a:r>
          <a:endParaRPr lang="sv-SE" sz="2800" b="1" dirty="0"/>
        </a:p>
      </dgm:t>
    </dgm:pt>
    <dgm:pt modelId="{5F738A67-EDBE-F943-B0CA-3166603760F3}" type="parTrans" cxnId="{93185D84-4D74-0E41-81E1-54A2A3E12EBA}">
      <dgm:prSet/>
      <dgm:spPr/>
      <dgm:t>
        <a:bodyPr/>
        <a:lstStyle/>
        <a:p>
          <a:endParaRPr lang="sv-SE"/>
        </a:p>
      </dgm:t>
    </dgm:pt>
    <dgm:pt modelId="{2248EB54-9224-5444-8346-F43D505B6E5E}" type="sibTrans" cxnId="{93185D84-4D74-0E41-81E1-54A2A3E12EBA}">
      <dgm:prSet/>
      <dgm:spPr/>
      <dgm:t>
        <a:bodyPr/>
        <a:lstStyle/>
        <a:p>
          <a:endParaRPr lang="sv-SE"/>
        </a:p>
      </dgm:t>
    </dgm:pt>
    <dgm:pt modelId="{704DD5ED-18D2-154D-9244-263B49F57823}" type="pres">
      <dgm:prSet presAssocID="{368C6E1A-BE65-8848-973D-E9BACB7CEA2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68A3C888-391D-8641-89F4-73AA59A99D43}" type="pres">
      <dgm:prSet presAssocID="{17F0E8D2-F09C-C044-A0D5-B7C56F6F6BDF}" presName="parentLin" presStyleCnt="0"/>
      <dgm:spPr/>
      <dgm:t>
        <a:bodyPr/>
        <a:lstStyle/>
        <a:p>
          <a:endParaRPr lang="sv-SE"/>
        </a:p>
      </dgm:t>
    </dgm:pt>
    <dgm:pt modelId="{6964CEE4-CA92-D144-B226-85823A7F9519}" type="pres">
      <dgm:prSet presAssocID="{17F0E8D2-F09C-C044-A0D5-B7C56F6F6BDF}" presName="parentLeftMargin" presStyleLbl="node1" presStyleIdx="0" presStyleCnt="4"/>
      <dgm:spPr/>
      <dgm:t>
        <a:bodyPr/>
        <a:lstStyle/>
        <a:p>
          <a:endParaRPr lang="sv-SE"/>
        </a:p>
      </dgm:t>
    </dgm:pt>
    <dgm:pt modelId="{337AE2C6-C7AD-B247-A188-84062F493071}" type="pres">
      <dgm:prSet presAssocID="{17F0E8D2-F09C-C044-A0D5-B7C56F6F6BDF}" presName="parentText" presStyleLbl="node1" presStyleIdx="0" presStyleCnt="4" custScaleX="186351" custScaleY="101330" custLinFactX="-2791" custLinFactNeighborX="-100000" custLinFactNeighborY="-79033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90B7912-2279-7742-A8E8-9C8F685B1627}" type="pres">
      <dgm:prSet presAssocID="{17F0E8D2-F09C-C044-A0D5-B7C56F6F6BDF}" presName="negativeSpace" presStyleCnt="0"/>
      <dgm:spPr/>
      <dgm:t>
        <a:bodyPr/>
        <a:lstStyle/>
        <a:p>
          <a:endParaRPr lang="sv-SE"/>
        </a:p>
      </dgm:t>
    </dgm:pt>
    <dgm:pt modelId="{4117AF49-1B99-1545-B29D-1D4B05A7172D}" type="pres">
      <dgm:prSet presAssocID="{17F0E8D2-F09C-C044-A0D5-B7C56F6F6BDF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E84CBDE-99F2-BE46-94E8-B80FCE7DA654}" type="pres">
      <dgm:prSet presAssocID="{F454D2DD-1553-884A-85BC-A1512B0AA077}" presName="spaceBetweenRectangles" presStyleCnt="0"/>
      <dgm:spPr/>
      <dgm:t>
        <a:bodyPr/>
        <a:lstStyle/>
        <a:p>
          <a:endParaRPr lang="sv-SE"/>
        </a:p>
      </dgm:t>
    </dgm:pt>
    <dgm:pt modelId="{E4D3EFD6-2D71-0D47-B5B9-1D57F6AF37EC}" type="pres">
      <dgm:prSet presAssocID="{288D97A5-986C-1D49-9F2A-AF89506CF99C}" presName="parentLin" presStyleCnt="0"/>
      <dgm:spPr/>
      <dgm:t>
        <a:bodyPr/>
        <a:lstStyle/>
        <a:p>
          <a:endParaRPr lang="sv-SE"/>
        </a:p>
      </dgm:t>
    </dgm:pt>
    <dgm:pt modelId="{751D8BA2-78FD-2C42-B71B-936E1DD0687D}" type="pres">
      <dgm:prSet presAssocID="{288D97A5-986C-1D49-9F2A-AF89506CF99C}" presName="parentLeftMargin" presStyleLbl="node1" presStyleIdx="0" presStyleCnt="4"/>
      <dgm:spPr/>
      <dgm:t>
        <a:bodyPr/>
        <a:lstStyle/>
        <a:p>
          <a:endParaRPr lang="sv-SE"/>
        </a:p>
      </dgm:t>
    </dgm:pt>
    <dgm:pt modelId="{E3D1D6B1-6400-4F45-86C0-78F60EA16A52}" type="pres">
      <dgm:prSet presAssocID="{288D97A5-986C-1D49-9F2A-AF89506CF99C}" presName="parentText" presStyleLbl="node1" presStyleIdx="1" presStyleCnt="4" custScaleX="67759" custLinFactNeighborX="-81651" custLinFactNeighborY="22547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43A5D73-F651-C743-A0C8-E2E5AD8297A0}" type="pres">
      <dgm:prSet presAssocID="{288D97A5-986C-1D49-9F2A-AF89506CF99C}" presName="negativeSpace" presStyleCnt="0"/>
      <dgm:spPr/>
      <dgm:t>
        <a:bodyPr/>
        <a:lstStyle/>
        <a:p>
          <a:endParaRPr lang="sv-SE"/>
        </a:p>
      </dgm:t>
    </dgm:pt>
    <dgm:pt modelId="{D7E46695-7FEA-4348-B9FC-D1F5F5F23867}" type="pres">
      <dgm:prSet presAssocID="{288D97A5-986C-1D49-9F2A-AF89506CF99C}" presName="childText" presStyleLbl="conFgAcc1" presStyleIdx="1" presStyleCnt="4" custLinFactY="8531" custLinFactNeighborY="10000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BCD86C1-8C32-2B4B-B9BC-0F262A57AEA5}" type="pres">
      <dgm:prSet presAssocID="{BCD394D4-FAE7-3847-AAD5-975F351D5558}" presName="spaceBetweenRectangles" presStyleCnt="0"/>
      <dgm:spPr/>
      <dgm:t>
        <a:bodyPr/>
        <a:lstStyle/>
        <a:p>
          <a:endParaRPr lang="sv-SE"/>
        </a:p>
      </dgm:t>
    </dgm:pt>
    <dgm:pt modelId="{8C3D5206-6CB5-7943-95A0-7135583867FF}" type="pres">
      <dgm:prSet presAssocID="{E33A767C-4C00-854F-BDAA-7FD7416D6500}" presName="parentLin" presStyleCnt="0"/>
      <dgm:spPr/>
      <dgm:t>
        <a:bodyPr/>
        <a:lstStyle/>
        <a:p>
          <a:endParaRPr lang="sv-SE"/>
        </a:p>
      </dgm:t>
    </dgm:pt>
    <dgm:pt modelId="{79D66832-E9E0-364C-86E9-F52158C3F93E}" type="pres">
      <dgm:prSet presAssocID="{E33A767C-4C00-854F-BDAA-7FD7416D6500}" presName="parentLeftMargin" presStyleLbl="node1" presStyleIdx="1" presStyleCnt="4"/>
      <dgm:spPr/>
      <dgm:t>
        <a:bodyPr/>
        <a:lstStyle/>
        <a:p>
          <a:endParaRPr lang="sv-SE"/>
        </a:p>
      </dgm:t>
    </dgm:pt>
    <dgm:pt modelId="{83A33F10-5AE6-CC47-BD39-BCBBB4C788BB}" type="pres">
      <dgm:prSet presAssocID="{E33A767C-4C00-854F-BDAA-7FD7416D6500}" presName="parentText" presStyleLbl="node1" presStyleIdx="2" presStyleCnt="4" custScaleX="86108" custLinFactX="9305" custLinFactNeighborX="100000" custLinFactNeighborY="10526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523225A-BC85-F64D-AABF-E077E039DC99}" type="pres">
      <dgm:prSet presAssocID="{E33A767C-4C00-854F-BDAA-7FD7416D6500}" presName="negativeSpace" presStyleCnt="0"/>
      <dgm:spPr/>
      <dgm:t>
        <a:bodyPr/>
        <a:lstStyle/>
        <a:p>
          <a:endParaRPr lang="sv-SE"/>
        </a:p>
      </dgm:t>
    </dgm:pt>
    <dgm:pt modelId="{41EB9A3D-A329-7040-9F11-4C5B692F4A0E}" type="pres">
      <dgm:prSet presAssocID="{E33A767C-4C00-854F-BDAA-7FD7416D6500}" presName="childText" presStyleLbl="conFgAcc1" presStyleIdx="2" presStyleCnt="4" custLinFactY="27311" custLinFactNeighborY="10000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9DC536D-1ABA-EF4D-B5E6-B5029F99E484}" type="pres">
      <dgm:prSet presAssocID="{2248EB54-9224-5444-8346-F43D505B6E5E}" presName="spaceBetweenRectangles" presStyleCnt="0"/>
      <dgm:spPr/>
      <dgm:t>
        <a:bodyPr/>
        <a:lstStyle/>
        <a:p>
          <a:endParaRPr lang="sv-SE"/>
        </a:p>
      </dgm:t>
    </dgm:pt>
    <dgm:pt modelId="{3730FB22-A090-1848-9D33-ED8CEEA1216F}" type="pres">
      <dgm:prSet presAssocID="{96B21E21-9D9E-7A4D-914F-C60A0DD21583}" presName="parentLin" presStyleCnt="0"/>
      <dgm:spPr/>
      <dgm:t>
        <a:bodyPr/>
        <a:lstStyle/>
        <a:p>
          <a:endParaRPr lang="sv-SE"/>
        </a:p>
      </dgm:t>
    </dgm:pt>
    <dgm:pt modelId="{1ABC6013-8595-BF46-A8F9-B0C864F168DF}" type="pres">
      <dgm:prSet presAssocID="{96B21E21-9D9E-7A4D-914F-C60A0DD21583}" presName="parentLeftMargin" presStyleLbl="node1" presStyleIdx="2" presStyleCnt="4"/>
      <dgm:spPr/>
      <dgm:t>
        <a:bodyPr/>
        <a:lstStyle/>
        <a:p>
          <a:endParaRPr lang="sv-SE"/>
        </a:p>
      </dgm:t>
    </dgm:pt>
    <dgm:pt modelId="{38F8C07B-6DFF-E545-8F0C-36B5EA69D29D}" type="pres">
      <dgm:prSet presAssocID="{96B21E21-9D9E-7A4D-914F-C60A0DD21583}" presName="parentText" presStyleLbl="node1" presStyleIdx="3" presStyleCnt="4" custScaleX="108665" custScaleY="131475" custLinFactX="27654" custLinFactNeighborX="100000" custLinFactNeighborY="14241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1EB463F-817D-9D40-B0DD-1D2AA2FF29A9}" type="pres">
      <dgm:prSet presAssocID="{96B21E21-9D9E-7A4D-914F-C60A0DD21583}" presName="negativeSpace" presStyleCnt="0"/>
      <dgm:spPr/>
      <dgm:t>
        <a:bodyPr/>
        <a:lstStyle/>
        <a:p>
          <a:endParaRPr lang="sv-SE"/>
        </a:p>
      </dgm:t>
    </dgm:pt>
    <dgm:pt modelId="{D06921E7-33E1-FA4C-8861-C61B17C99186}" type="pres">
      <dgm:prSet presAssocID="{96B21E21-9D9E-7A4D-914F-C60A0DD21583}" presName="childText" presStyleLbl="conFgAcc1" presStyleIdx="3" presStyleCnt="4" custLinFactY="33796" custLinFactNeighborY="10000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B559A253-D4B9-B245-B0EE-178F99D0EFD0}" type="presOf" srcId="{E33A767C-4C00-854F-BDAA-7FD7416D6500}" destId="{83A33F10-5AE6-CC47-BD39-BCBBB4C788BB}" srcOrd="1" destOrd="0" presId="urn:microsoft.com/office/officeart/2005/8/layout/list1"/>
    <dgm:cxn modelId="{3B19409D-2415-DE4B-9ABC-57AFD8654489}" srcId="{368C6E1A-BE65-8848-973D-E9BACB7CEA2E}" destId="{96B21E21-9D9E-7A4D-914F-C60A0DD21583}" srcOrd="3" destOrd="0" parTransId="{498C8894-1FD2-6048-A73C-3E8394EAAA7F}" sibTransId="{3E92B749-0F42-1745-ADEE-DA2830ED797F}"/>
    <dgm:cxn modelId="{378B2A62-3846-144D-8095-FB6BFAEFF1D6}" type="presOf" srcId="{288D97A5-986C-1D49-9F2A-AF89506CF99C}" destId="{751D8BA2-78FD-2C42-B71B-936E1DD0687D}" srcOrd="0" destOrd="0" presId="urn:microsoft.com/office/officeart/2005/8/layout/list1"/>
    <dgm:cxn modelId="{FD2E6ED6-BB68-C54F-BE86-2B58EFB3E0AF}" type="presOf" srcId="{96B21E21-9D9E-7A4D-914F-C60A0DD21583}" destId="{38F8C07B-6DFF-E545-8F0C-36B5EA69D29D}" srcOrd="1" destOrd="0" presId="urn:microsoft.com/office/officeart/2005/8/layout/list1"/>
    <dgm:cxn modelId="{D0749A07-78FC-424B-8CA6-F6591D78D37C}" srcId="{368C6E1A-BE65-8848-973D-E9BACB7CEA2E}" destId="{288D97A5-986C-1D49-9F2A-AF89506CF99C}" srcOrd="1" destOrd="0" parTransId="{00F875BA-E3BD-D544-B138-899DE070E873}" sibTransId="{BCD394D4-FAE7-3847-AAD5-975F351D5558}"/>
    <dgm:cxn modelId="{AB5766F3-5E3C-5A43-B56C-C6675A020EEE}" type="presOf" srcId="{368C6E1A-BE65-8848-973D-E9BACB7CEA2E}" destId="{704DD5ED-18D2-154D-9244-263B49F57823}" srcOrd="0" destOrd="0" presId="urn:microsoft.com/office/officeart/2005/8/layout/list1"/>
    <dgm:cxn modelId="{D8ECE810-6368-5A44-B3E4-944809CE83EC}" type="presOf" srcId="{17F0E8D2-F09C-C044-A0D5-B7C56F6F6BDF}" destId="{337AE2C6-C7AD-B247-A188-84062F493071}" srcOrd="1" destOrd="0" presId="urn:microsoft.com/office/officeart/2005/8/layout/list1"/>
    <dgm:cxn modelId="{0BEFB3CA-154F-9249-B4F8-25DDC34AE86B}" srcId="{368C6E1A-BE65-8848-973D-E9BACB7CEA2E}" destId="{17F0E8D2-F09C-C044-A0D5-B7C56F6F6BDF}" srcOrd="0" destOrd="0" parTransId="{A001EEED-AA87-FC41-8AF4-9CD9B385E1C9}" sibTransId="{F454D2DD-1553-884A-85BC-A1512B0AA077}"/>
    <dgm:cxn modelId="{3950F55C-1F37-DA4D-B3BE-39C87D32EE6C}" type="presOf" srcId="{E33A767C-4C00-854F-BDAA-7FD7416D6500}" destId="{79D66832-E9E0-364C-86E9-F52158C3F93E}" srcOrd="0" destOrd="0" presId="urn:microsoft.com/office/officeart/2005/8/layout/list1"/>
    <dgm:cxn modelId="{93185D84-4D74-0E41-81E1-54A2A3E12EBA}" srcId="{368C6E1A-BE65-8848-973D-E9BACB7CEA2E}" destId="{E33A767C-4C00-854F-BDAA-7FD7416D6500}" srcOrd="2" destOrd="0" parTransId="{5F738A67-EDBE-F943-B0CA-3166603760F3}" sibTransId="{2248EB54-9224-5444-8346-F43D505B6E5E}"/>
    <dgm:cxn modelId="{E1FE06B6-0397-5B43-8A28-6B12E017C609}" type="presOf" srcId="{288D97A5-986C-1D49-9F2A-AF89506CF99C}" destId="{E3D1D6B1-6400-4F45-86C0-78F60EA16A52}" srcOrd="1" destOrd="0" presId="urn:microsoft.com/office/officeart/2005/8/layout/list1"/>
    <dgm:cxn modelId="{DAC8E493-229A-D745-B15B-2D8606F5E206}" type="presOf" srcId="{96B21E21-9D9E-7A4D-914F-C60A0DD21583}" destId="{1ABC6013-8595-BF46-A8F9-B0C864F168DF}" srcOrd="0" destOrd="0" presId="urn:microsoft.com/office/officeart/2005/8/layout/list1"/>
    <dgm:cxn modelId="{E52EEDB7-6089-3543-8C83-5EB0A5047365}" type="presOf" srcId="{17F0E8D2-F09C-C044-A0D5-B7C56F6F6BDF}" destId="{6964CEE4-CA92-D144-B226-85823A7F9519}" srcOrd="0" destOrd="0" presId="urn:microsoft.com/office/officeart/2005/8/layout/list1"/>
    <dgm:cxn modelId="{5EFF77FC-635F-DA41-BB01-52F0319427D7}" type="presParOf" srcId="{704DD5ED-18D2-154D-9244-263B49F57823}" destId="{68A3C888-391D-8641-89F4-73AA59A99D43}" srcOrd="0" destOrd="0" presId="urn:microsoft.com/office/officeart/2005/8/layout/list1"/>
    <dgm:cxn modelId="{CAB110AE-C4EF-2D45-A962-185204DB33CE}" type="presParOf" srcId="{68A3C888-391D-8641-89F4-73AA59A99D43}" destId="{6964CEE4-CA92-D144-B226-85823A7F9519}" srcOrd="0" destOrd="0" presId="urn:microsoft.com/office/officeart/2005/8/layout/list1"/>
    <dgm:cxn modelId="{B7ABA024-DA7B-F642-89B4-43A83284090D}" type="presParOf" srcId="{68A3C888-391D-8641-89F4-73AA59A99D43}" destId="{337AE2C6-C7AD-B247-A188-84062F493071}" srcOrd="1" destOrd="0" presId="urn:microsoft.com/office/officeart/2005/8/layout/list1"/>
    <dgm:cxn modelId="{22C05CA6-4431-6943-8AF6-4FD3C5FD69B9}" type="presParOf" srcId="{704DD5ED-18D2-154D-9244-263B49F57823}" destId="{D90B7912-2279-7742-A8E8-9C8F685B1627}" srcOrd="1" destOrd="0" presId="urn:microsoft.com/office/officeart/2005/8/layout/list1"/>
    <dgm:cxn modelId="{AB2FAA2A-B3FE-904C-A550-FF5926ECB0D3}" type="presParOf" srcId="{704DD5ED-18D2-154D-9244-263B49F57823}" destId="{4117AF49-1B99-1545-B29D-1D4B05A7172D}" srcOrd="2" destOrd="0" presId="urn:microsoft.com/office/officeart/2005/8/layout/list1"/>
    <dgm:cxn modelId="{23E19BB8-7E3F-5742-B9EA-12ED4C423B6A}" type="presParOf" srcId="{704DD5ED-18D2-154D-9244-263B49F57823}" destId="{0E84CBDE-99F2-BE46-94E8-B80FCE7DA654}" srcOrd="3" destOrd="0" presId="urn:microsoft.com/office/officeart/2005/8/layout/list1"/>
    <dgm:cxn modelId="{7F5118D1-8BAF-4141-ACD0-3E9692276E6F}" type="presParOf" srcId="{704DD5ED-18D2-154D-9244-263B49F57823}" destId="{E4D3EFD6-2D71-0D47-B5B9-1D57F6AF37EC}" srcOrd="4" destOrd="0" presId="urn:microsoft.com/office/officeart/2005/8/layout/list1"/>
    <dgm:cxn modelId="{368A44C8-8457-2340-B4A7-BE78FFBEFC75}" type="presParOf" srcId="{E4D3EFD6-2D71-0D47-B5B9-1D57F6AF37EC}" destId="{751D8BA2-78FD-2C42-B71B-936E1DD0687D}" srcOrd="0" destOrd="0" presId="urn:microsoft.com/office/officeart/2005/8/layout/list1"/>
    <dgm:cxn modelId="{F0863E52-05F3-D646-858E-D3D5E6B82CE2}" type="presParOf" srcId="{E4D3EFD6-2D71-0D47-B5B9-1D57F6AF37EC}" destId="{E3D1D6B1-6400-4F45-86C0-78F60EA16A52}" srcOrd="1" destOrd="0" presId="urn:microsoft.com/office/officeart/2005/8/layout/list1"/>
    <dgm:cxn modelId="{9CC8D342-F5F0-5D4D-9378-88B51FE1B977}" type="presParOf" srcId="{704DD5ED-18D2-154D-9244-263B49F57823}" destId="{243A5D73-F651-C743-A0C8-E2E5AD8297A0}" srcOrd="5" destOrd="0" presId="urn:microsoft.com/office/officeart/2005/8/layout/list1"/>
    <dgm:cxn modelId="{6AAD4446-3E0C-4A48-B9DA-2370671B1AB4}" type="presParOf" srcId="{704DD5ED-18D2-154D-9244-263B49F57823}" destId="{D7E46695-7FEA-4348-B9FC-D1F5F5F23867}" srcOrd="6" destOrd="0" presId="urn:microsoft.com/office/officeart/2005/8/layout/list1"/>
    <dgm:cxn modelId="{F6D5563C-B44A-1947-A65D-4572333EEEF0}" type="presParOf" srcId="{704DD5ED-18D2-154D-9244-263B49F57823}" destId="{9BCD86C1-8C32-2B4B-B9BC-0F262A57AEA5}" srcOrd="7" destOrd="0" presId="urn:microsoft.com/office/officeart/2005/8/layout/list1"/>
    <dgm:cxn modelId="{749C9AF3-6D57-014C-A78A-1349D32AD121}" type="presParOf" srcId="{704DD5ED-18D2-154D-9244-263B49F57823}" destId="{8C3D5206-6CB5-7943-95A0-7135583867FF}" srcOrd="8" destOrd="0" presId="urn:microsoft.com/office/officeart/2005/8/layout/list1"/>
    <dgm:cxn modelId="{489A4C50-76D7-2043-82DB-DFE638FC0763}" type="presParOf" srcId="{8C3D5206-6CB5-7943-95A0-7135583867FF}" destId="{79D66832-E9E0-364C-86E9-F52158C3F93E}" srcOrd="0" destOrd="0" presId="urn:microsoft.com/office/officeart/2005/8/layout/list1"/>
    <dgm:cxn modelId="{C807123E-51ED-B348-B3DA-247D995BB6B4}" type="presParOf" srcId="{8C3D5206-6CB5-7943-95A0-7135583867FF}" destId="{83A33F10-5AE6-CC47-BD39-BCBBB4C788BB}" srcOrd="1" destOrd="0" presId="urn:microsoft.com/office/officeart/2005/8/layout/list1"/>
    <dgm:cxn modelId="{BD4A867E-0647-A04A-9D1B-172A79493809}" type="presParOf" srcId="{704DD5ED-18D2-154D-9244-263B49F57823}" destId="{D523225A-BC85-F64D-AABF-E077E039DC99}" srcOrd="9" destOrd="0" presId="urn:microsoft.com/office/officeart/2005/8/layout/list1"/>
    <dgm:cxn modelId="{B51771B6-8C73-6845-A7C2-4AA971C12DDB}" type="presParOf" srcId="{704DD5ED-18D2-154D-9244-263B49F57823}" destId="{41EB9A3D-A329-7040-9F11-4C5B692F4A0E}" srcOrd="10" destOrd="0" presId="urn:microsoft.com/office/officeart/2005/8/layout/list1"/>
    <dgm:cxn modelId="{FAA1DF63-4C3A-324C-B4A7-21F5CFD1B83E}" type="presParOf" srcId="{704DD5ED-18D2-154D-9244-263B49F57823}" destId="{B9DC536D-1ABA-EF4D-B5E6-B5029F99E484}" srcOrd="11" destOrd="0" presId="urn:microsoft.com/office/officeart/2005/8/layout/list1"/>
    <dgm:cxn modelId="{D9D19383-8D83-2341-8F9B-A1ED17ABA683}" type="presParOf" srcId="{704DD5ED-18D2-154D-9244-263B49F57823}" destId="{3730FB22-A090-1848-9D33-ED8CEEA1216F}" srcOrd="12" destOrd="0" presId="urn:microsoft.com/office/officeart/2005/8/layout/list1"/>
    <dgm:cxn modelId="{0FF08891-679B-554D-BB7C-8A4AA1D637C3}" type="presParOf" srcId="{3730FB22-A090-1848-9D33-ED8CEEA1216F}" destId="{1ABC6013-8595-BF46-A8F9-B0C864F168DF}" srcOrd="0" destOrd="0" presId="urn:microsoft.com/office/officeart/2005/8/layout/list1"/>
    <dgm:cxn modelId="{457B9F53-2A8F-B343-82DB-2EB03D986E41}" type="presParOf" srcId="{3730FB22-A090-1848-9D33-ED8CEEA1216F}" destId="{38F8C07B-6DFF-E545-8F0C-36B5EA69D29D}" srcOrd="1" destOrd="0" presId="urn:microsoft.com/office/officeart/2005/8/layout/list1"/>
    <dgm:cxn modelId="{DA781AAC-B956-B34D-A8C0-AD5C1F7E2770}" type="presParOf" srcId="{704DD5ED-18D2-154D-9244-263B49F57823}" destId="{51EB463F-817D-9D40-B0DD-1D2AA2FF29A9}" srcOrd="13" destOrd="0" presId="urn:microsoft.com/office/officeart/2005/8/layout/list1"/>
    <dgm:cxn modelId="{12E3201C-AE06-8E4C-8A8D-DC45C0620C29}" type="presParOf" srcId="{704DD5ED-18D2-154D-9244-263B49F57823}" destId="{D06921E7-33E1-FA4C-8861-C61B17C9918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8C6E1A-BE65-8848-973D-E9BACB7CEA2E}" type="doc">
      <dgm:prSet loTypeId="urn:microsoft.com/office/officeart/2005/8/layout/list1" loCatId="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sv-SE"/>
        </a:p>
      </dgm:t>
    </dgm:pt>
    <dgm:pt modelId="{17F0E8D2-F09C-C044-A0D5-B7C56F6F6BDF}">
      <dgm:prSet phldrT="[Text]" custT="1"/>
      <dgm:spPr/>
      <dgm:t>
        <a:bodyPr/>
        <a:lstStyle/>
        <a:p>
          <a:pPr algn="l"/>
          <a:r>
            <a:rPr lang="sv-SE" sz="4400" b="1" dirty="0" err="1" smtClean="0"/>
            <a:t>Revendication</a:t>
          </a:r>
          <a:r>
            <a:rPr lang="sv-SE" sz="4400" b="1" dirty="0" smtClean="0"/>
            <a:t> des </a:t>
          </a:r>
          <a:r>
            <a:rPr lang="sv-SE" sz="4400" b="1" dirty="0" err="1" smtClean="0"/>
            <a:t>gilets</a:t>
          </a:r>
          <a:r>
            <a:rPr lang="sv-SE" sz="4400" b="1" dirty="0" smtClean="0"/>
            <a:t> </a:t>
          </a:r>
          <a:r>
            <a:rPr lang="sv-SE" sz="4400" b="1" dirty="0" err="1" smtClean="0"/>
            <a:t>jaunes</a:t>
          </a:r>
          <a:r>
            <a:rPr lang="sv-SE" sz="4400" b="1" dirty="0" smtClean="0"/>
            <a:t> </a:t>
          </a:r>
          <a:r>
            <a:rPr lang="sv-SE" sz="5400" b="1" dirty="0" err="1" smtClean="0"/>
            <a:t>irréaliste</a:t>
          </a:r>
          <a:r>
            <a:rPr lang="sv-SE" sz="4400" b="1" dirty="0" smtClean="0"/>
            <a:t> ?</a:t>
          </a:r>
          <a:endParaRPr lang="sv-SE" sz="8800" b="1" dirty="0"/>
        </a:p>
      </dgm:t>
    </dgm:pt>
    <dgm:pt modelId="{A001EEED-AA87-FC41-8AF4-9CD9B385E1C9}" type="parTrans" cxnId="{0BEFB3CA-154F-9249-B4F8-25DDC34AE86B}">
      <dgm:prSet/>
      <dgm:spPr/>
      <dgm:t>
        <a:bodyPr/>
        <a:lstStyle/>
        <a:p>
          <a:endParaRPr lang="sv-SE"/>
        </a:p>
      </dgm:t>
    </dgm:pt>
    <dgm:pt modelId="{F454D2DD-1553-884A-85BC-A1512B0AA077}" type="sibTrans" cxnId="{0BEFB3CA-154F-9249-B4F8-25DDC34AE86B}">
      <dgm:prSet/>
      <dgm:spPr/>
      <dgm:t>
        <a:bodyPr/>
        <a:lstStyle/>
        <a:p>
          <a:endParaRPr lang="sv-SE"/>
        </a:p>
      </dgm:t>
    </dgm:pt>
    <dgm:pt modelId="{96B21E21-9D9E-7A4D-914F-C60A0DD2158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sz="4400" b="1" dirty="0" smtClean="0"/>
            <a:t/>
          </a:r>
          <a:br>
            <a:rPr lang="sv-SE" sz="4400" b="1" dirty="0" smtClean="0"/>
          </a:br>
          <a:r>
            <a:rPr lang="sv-SE" sz="4400" b="1" dirty="0" smtClean="0"/>
            <a:t>MACRON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sz="4400" b="1" dirty="0" smtClean="0"/>
            <a:t>DÉMISSION !</a:t>
          </a:r>
          <a:r>
            <a:rPr lang="sv-SE" sz="2000" b="1" dirty="0" smtClean="0"/>
            <a:t/>
          </a:r>
          <a:br>
            <a:rPr lang="sv-SE" sz="2000" b="1" dirty="0" smtClean="0"/>
          </a:br>
          <a:endParaRPr lang="sv-SE" sz="2000" b="1" dirty="0" smtClean="0"/>
        </a:p>
        <a:p>
          <a:pPr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200" dirty="0"/>
        </a:p>
      </dgm:t>
    </dgm:pt>
    <dgm:pt modelId="{498C8894-1FD2-6048-A73C-3E8394EAAA7F}" type="parTrans" cxnId="{3B19409D-2415-DE4B-9ABC-57AFD8654489}">
      <dgm:prSet/>
      <dgm:spPr/>
      <dgm:t>
        <a:bodyPr/>
        <a:lstStyle/>
        <a:p>
          <a:endParaRPr lang="sv-SE"/>
        </a:p>
      </dgm:t>
    </dgm:pt>
    <dgm:pt modelId="{3E92B749-0F42-1745-ADEE-DA2830ED797F}" type="sibTrans" cxnId="{3B19409D-2415-DE4B-9ABC-57AFD8654489}">
      <dgm:prSet/>
      <dgm:spPr/>
      <dgm:t>
        <a:bodyPr/>
        <a:lstStyle/>
        <a:p>
          <a:endParaRPr lang="sv-SE"/>
        </a:p>
      </dgm:t>
    </dgm:pt>
    <dgm:pt modelId="{704DD5ED-18D2-154D-9244-263B49F57823}" type="pres">
      <dgm:prSet presAssocID="{368C6E1A-BE65-8848-973D-E9BACB7CEA2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68A3C888-391D-8641-89F4-73AA59A99D43}" type="pres">
      <dgm:prSet presAssocID="{17F0E8D2-F09C-C044-A0D5-B7C56F6F6BDF}" presName="parentLin" presStyleCnt="0"/>
      <dgm:spPr/>
      <dgm:t>
        <a:bodyPr/>
        <a:lstStyle/>
        <a:p>
          <a:endParaRPr lang="sv-SE"/>
        </a:p>
      </dgm:t>
    </dgm:pt>
    <dgm:pt modelId="{6964CEE4-CA92-D144-B226-85823A7F9519}" type="pres">
      <dgm:prSet presAssocID="{17F0E8D2-F09C-C044-A0D5-B7C56F6F6BDF}" presName="parentLeftMargin" presStyleLbl="node1" presStyleIdx="0" presStyleCnt="2"/>
      <dgm:spPr/>
      <dgm:t>
        <a:bodyPr/>
        <a:lstStyle/>
        <a:p>
          <a:endParaRPr lang="sv-SE"/>
        </a:p>
      </dgm:t>
    </dgm:pt>
    <dgm:pt modelId="{337AE2C6-C7AD-B247-A188-84062F493071}" type="pres">
      <dgm:prSet presAssocID="{17F0E8D2-F09C-C044-A0D5-B7C56F6F6BDF}" presName="parentText" presStyleLbl="node1" presStyleIdx="0" presStyleCnt="2" custScaleX="186351" custScaleY="101330" custLinFactX="-2791" custLinFactNeighborX="-100000" custLinFactNeighborY="-79033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90B7912-2279-7742-A8E8-9C8F685B1627}" type="pres">
      <dgm:prSet presAssocID="{17F0E8D2-F09C-C044-A0D5-B7C56F6F6BDF}" presName="negativeSpace" presStyleCnt="0"/>
      <dgm:spPr/>
      <dgm:t>
        <a:bodyPr/>
        <a:lstStyle/>
        <a:p>
          <a:endParaRPr lang="sv-SE"/>
        </a:p>
      </dgm:t>
    </dgm:pt>
    <dgm:pt modelId="{4117AF49-1B99-1545-B29D-1D4B05A7172D}" type="pres">
      <dgm:prSet presAssocID="{17F0E8D2-F09C-C044-A0D5-B7C56F6F6BDF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E84CBDE-99F2-BE46-94E8-B80FCE7DA654}" type="pres">
      <dgm:prSet presAssocID="{F454D2DD-1553-884A-85BC-A1512B0AA077}" presName="spaceBetweenRectangles" presStyleCnt="0"/>
      <dgm:spPr/>
      <dgm:t>
        <a:bodyPr/>
        <a:lstStyle/>
        <a:p>
          <a:endParaRPr lang="sv-SE"/>
        </a:p>
      </dgm:t>
    </dgm:pt>
    <dgm:pt modelId="{3730FB22-A090-1848-9D33-ED8CEEA1216F}" type="pres">
      <dgm:prSet presAssocID="{96B21E21-9D9E-7A4D-914F-C60A0DD21583}" presName="parentLin" presStyleCnt="0"/>
      <dgm:spPr/>
      <dgm:t>
        <a:bodyPr/>
        <a:lstStyle/>
        <a:p>
          <a:endParaRPr lang="sv-SE"/>
        </a:p>
      </dgm:t>
    </dgm:pt>
    <dgm:pt modelId="{1ABC6013-8595-BF46-A8F9-B0C864F168DF}" type="pres">
      <dgm:prSet presAssocID="{96B21E21-9D9E-7A4D-914F-C60A0DD21583}" presName="parentLeftMargin" presStyleLbl="node1" presStyleIdx="0" presStyleCnt="2"/>
      <dgm:spPr/>
      <dgm:t>
        <a:bodyPr/>
        <a:lstStyle/>
        <a:p>
          <a:endParaRPr lang="sv-SE"/>
        </a:p>
      </dgm:t>
    </dgm:pt>
    <dgm:pt modelId="{38F8C07B-6DFF-E545-8F0C-36B5EA69D29D}" type="pres">
      <dgm:prSet presAssocID="{96B21E21-9D9E-7A4D-914F-C60A0DD21583}" presName="parentText" presStyleLbl="node1" presStyleIdx="1" presStyleCnt="2" custScaleX="108665" custScaleY="131475" custLinFactX="18480" custLinFactNeighborX="100000" custLinFactNeighborY="15923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1EB463F-817D-9D40-B0DD-1D2AA2FF29A9}" type="pres">
      <dgm:prSet presAssocID="{96B21E21-9D9E-7A4D-914F-C60A0DD21583}" presName="negativeSpace" presStyleCnt="0"/>
      <dgm:spPr/>
      <dgm:t>
        <a:bodyPr/>
        <a:lstStyle/>
        <a:p>
          <a:endParaRPr lang="sv-SE"/>
        </a:p>
      </dgm:t>
    </dgm:pt>
    <dgm:pt modelId="{D06921E7-33E1-FA4C-8861-C61B17C99186}" type="pres">
      <dgm:prSet presAssocID="{96B21E21-9D9E-7A4D-914F-C60A0DD21583}" presName="childText" presStyleLbl="conFgAcc1" presStyleIdx="1" presStyleCnt="2" custLinFactY="33796" custLinFactNeighborY="10000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F5448F5F-166A-294F-9CF6-F043FD697F55}" type="presOf" srcId="{17F0E8D2-F09C-C044-A0D5-B7C56F6F6BDF}" destId="{6964CEE4-CA92-D144-B226-85823A7F9519}" srcOrd="0" destOrd="0" presId="urn:microsoft.com/office/officeart/2005/8/layout/list1"/>
    <dgm:cxn modelId="{496782A7-862A-1F4A-B434-46E03C2F5097}" type="presOf" srcId="{96B21E21-9D9E-7A4D-914F-C60A0DD21583}" destId="{1ABC6013-8595-BF46-A8F9-B0C864F168DF}" srcOrd="0" destOrd="0" presId="urn:microsoft.com/office/officeart/2005/8/layout/list1"/>
    <dgm:cxn modelId="{6A1A1651-B49E-0242-9F9C-A9B28919B3D6}" type="presOf" srcId="{17F0E8D2-F09C-C044-A0D5-B7C56F6F6BDF}" destId="{337AE2C6-C7AD-B247-A188-84062F493071}" srcOrd="1" destOrd="0" presId="urn:microsoft.com/office/officeart/2005/8/layout/list1"/>
    <dgm:cxn modelId="{3BB93137-ADE2-CE40-969F-C213F53B28FF}" type="presOf" srcId="{96B21E21-9D9E-7A4D-914F-C60A0DD21583}" destId="{38F8C07B-6DFF-E545-8F0C-36B5EA69D29D}" srcOrd="1" destOrd="0" presId="urn:microsoft.com/office/officeart/2005/8/layout/list1"/>
    <dgm:cxn modelId="{3B19409D-2415-DE4B-9ABC-57AFD8654489}" srcId="{368C6E1A-BE65-8848-973D-E9BACB7CEA2E}" destId="{96B21E21-9D9E-7A4D-914F-C60A0DD21583}" srcOrd="1" destOrd="0" parTransId="{498C8894-1FD2-6048-A73C-3E8394EAAA7F}" sibTransId="{3E92B749-0F42-1745-ADEE-DA2830ED797F}"/>
    <dgm:cxn modelId="{0BEFB3CA-154F-9249-B4F8-25DDC34AE86B}" srcId="{368C6E1A-BE65-8848-973D-E9BACB7CEA2E}" destId="{17F0E8D2-F09C-C044-A0D5-B7C56F6F6BDF}" srcOrd="0" destOrd="0" parTransId="{A001EEED-AA87-FC41-8AF4-9CD9B385E1C9}" sibTransId="{F454D2DD-1553-884A-85BC-A1512B0AA077}"/>
    <dgm:cxn modelId="{7D572A52-0EE9-C242-9A11-9C3402644375}" type="presOf" srcId="{368C6E1A-BE65-8848-973D-E9BACB7CEA2E}" destId="{704DD5ED-18D2-154D-9244-263B49F57823}" srcOrd="0" destOrd="0" presId="urn:microsoft.com/office/officeart/2005/8/layout/list1"/>
    <dgm:cxn modelId="{090739B9-5531-004D-845E-D163B5823B25}" type="presParOf" srcId="{704DD5ED-18D2-154D-9244-263B49F57823}" destId="{68A3C888-391D-8641-89F4-73AA59A99D43}" srcOrd="0" destOrd="0" presId="urn:microsoft.com/office/officeart/2005/8/layout/list1"/>
    <dgm:cxn modelId="{9D27497A-82C3-9D45-918F-5EE2819EA80A}" type="presParOf" srcId="{68A3C888-391D-8641-89F4-73AA59A99D43}" destId="{6964CEE4-CA92-D144-B226-85823A7F9519}" srcOrd="0" destOrd="0" presId="urn:microsoft.com/office/officeart/2005/8/layout/list1"/>
    <dgm:cxn modelId="{5968CAF6-01ED-C74B-9E2A-034668F14966}" type="presParOf" srcId="{68A3C888-391D-8641-89F4-73AA59A99D43}" destId="{337AE2C6-C7AD-B247-A188-84062F493071}" srcOrd="1" destOrd="0" presId="urn:microsoft.com/office/officeart/2005/8/layout/list1"/>
    <dgm:cxn modelId="{71CDA13B-E05D-7848-ABD1-143499762A5B}" type="presParOf" srcId="{704DD5ED-18D2-154D-9244-263B49F57823}" destId="{D90B7912-2279-7742-A8E8-9C8F685B1627}" srcOrd="1" destOrd="0" presId="urn:microsoft.com/office/officeart/2005/8/layout/list1"/>
    <dgm:cxn modelId="{E24F94C6-F9B0-4E4D-9CD6-1EB5AAA26430}" type="presParOf" srcId="{704DD5ED-18D2-154D-9244-263B49F57823}" destId="{4117AF49-1B99-1545-B29D-1D4B05A7172D}" srcOrd="2" destOrd="0" presId="urn:microsoft.com/office/officeart/2005/8/layout/list1"/>
    <dgm:cxn modelId="{42F084D3-1B8A-8345-B2A3-7E8598CF230A}" type="presParOf" srcId="{704DD5ED-18D2-154D-9244-263B49F57823}" destId="{0E84CBDE-99F2-BE46-94E8-B80FCE7DA654}" srcOrd="3" destOrd="0" presId="urn:microsoft.com/office/officeart/2005/8/layout/list1"/>
    <dgm:cxn modelId="{B017EE52-A873-CD4C-9ECF-483F6CD9F215}" type="presParOf" srcId="{704DD5ED-18D2-154D-9244-263B49F57823}" destId="{3730FB22-A090-1848-9D33-ED8CEEA1216F}" srcOrd="4" destOrd="0" presId="urn:microsoft.com/office/officeart/2005/8/layout/list1"/>
    <dgm:cxn modelId="{244DAC88-8AC8-D542-930F-E5E95268196B}" type="presParOf" srcId="{3730FB22-A090-1848-9D33-ED8CEEA1216F}" destId="{1ABC6013-8595-BF46-A8F9-B0C864F168DF}" srcOrd="0" destOrd="0" presId="urn:microsoft.com/office/officeart/2005/8/layout/list1"/>
    <dgm:cxn modelId="{7D51B929-44B8-2B4A-AC31-4FC79DE4DCF1}" type="presParOf" srcId="{3730FB22-A090-1848-9D33-ED8CEEA1216F}" destId="{38F8C07B-6DFF-E545-8F0C-36B5EA69D29D}" srcOrd="1" destOrd="0" presId="urn:microsoft.com/office/officeart/2005/8/layout/list1"/>
    <dgm:cxn modelId="{EFE786C1-5D5E-4F46-81CD-54A33123BB1F}" type="presParOf" srcId="{704DD5ED-18D2-154D-9244-263B49F57823}" destId="{51EB463F-817D-9D40-B0DD-1D2AA2FF29A9}" srcOrd="5" destOrd="0" presId="urn:microsoft.com/office/officeart/2005/8/layout/list1"/>
    <dgm:cxn modelId="{A719416E-B1A7-EF45-8C13-F030B17A3069}" type="presParOf" srcId="{704DD5ED-18D2-154D-9244-263B49F57823}" destId="{D06921E7-33E1-FA4C-8861-C61B17C9918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7AF49-1B99-1545-B29D-1D4B05A7172D}">
      <dsp:nvSpPr>
        <dsp:cNvPr id="0" name=""/>
        <dsp:cNvSpPr/>
      </dsp:nvSpPr>
      <dsp:spPr>
        <a:xfrm>
          <a:off x="0" y="507332"/>
          <a:ext cx="784887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7AE2C6-C7AD-B247-A188-84062F493071}">
      <dsp:nvSpPr>
        <dsp:cNvPr id="0" name=""/>
        <dsp:cNvSpPr/>
      </dsp:nvSpPr>
      <dsp:spPr>
        <a:xfrm>
          <a:off x="0" y="0"/>
          <a:ext cx="7558904" cy="9272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200" b="1" kern="1200" dirty="0" err="1" smtClean="0"/>
            <a:t>Revendications</a:t>
          </a:r>
          <a:r>
            <a:rPr lang="sv-SE" sz="3200" b="1" kern="1200" dirty="0" smtClean="0"/>
            <a:t> des </a:t>
          </a:r>
          <a:r>
            <a:rPr lang="sv-SE" sz="3200" b="1" kern="1200" dirty="0" err="1" smtClean="0"/>
            <a:t>gilets</a:t>
          </a:r>
          <a:r>
            <a:rPr lang="sv-SE" sz="3200" b="1" kern="1200" dirty="0" smtClean="0"/>
            <a:t> </a:t>
          </a:r>
          <a:r>
            <a:rPr lang="sv-SE" sz="3200" b="1" kern="1200" dirty="0" err="1" smtClean="0"/>
            <a:t>jaunes</a:t>
          </a:r>
          <a:endParaRPr lang="sv-SE" sz="6600" b="1" kern="1200" dirty="0"/>
        </a:p>
      </dsp:txBody>
      <dsp:txXfrm>
        <a:off x="45267" y="45267"/>
        <a:ext cx="7468370" cy="836757"/>
      </dsp:txXfrm>
    </dsp:sp>
    <dsp:sp modelId="{D7E46695-7FEA-4348-B9FC-D1F5F5F23867}">
      <dsp:nvSpPr>
        <dsp:cNvPr id="0" name=""/>
        <dsp:cNvSpPr/>
      </dsp:nvSpPr>
      <dsp:spPr>
        <a:xfrm>
          <a:off x="0" y="2147536"/>
          <a:ext cx="784887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D1D6B1-6400-4F45-86C0-78F60EA16A52}">
      <dsp:nvSpPr>
        <dsp:cNvPr id="0" name=""/>
        <dsp:cNvSpPr/>
      </dsp:nvSpPr>
      <dsp:spPr>
        <a:xfrm>
          <a:off x="72009" y="1662264"/>
          <a:ext cx="3722822" cy="915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400" b="1" kern="1200" dirty="0" smtClean="0"/>
            <a:t>Baisse des </a:t>
          </a:r>
          <a:r>
            <a:rPr lang="sv-SE" sz="2400" b="1" kern="1200" dirty="0" err="1" smtClean="0"/>
            <a:t>taxes</a:t>
          </a:r>
          <a:r>
            <a:rPr lang="sv-SE" sz="2400" b="1" kern="1200" dirty="0" smtClean="0"/>
            <a:t> sur les </a:t>
          </a:r>
          <a:r>
            <a:rPr lang="sv-SE" sz="2400" b="1" kern="1200" dirty="0" err="1" smtClean="0"/>
            <a:t>carburants</a:t>
          </a:r>
          <a:endParaRPr lang="sv-SE" sz="2400" b="1" kern="1200" dirty="0"/>
        </a:p>
      </dsp:txBody>
      <dsp:txXfrm>
        <a:off x="116681" y="1706936"/>
        <a:ext cx="3633478" cy="825776"/>
      </dsp:txXfrm>
    </dsp:sp>
    <dsp:sp modelId="{41EB9A3D-A329-7040-9F11-4C5B692F4A0E}">
      <dsp:nvSpPr>
        <dsp:cNvPr id="0" name=""/>
        <dsp:cNvSpPr/>
      </dsp:nvSpPr>
      <dsp:spPr>
        <a:xfrm>
          <a:off x="0" y="3700406"/>
          <a:ext cx="784887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A33F10-5AE6-CC47-BD39-BCBBB4C788BB}">
      <dsp:nvSpPr>
        <dsp:cNvPr id="0" name=""/>
        <dsp:cNvSpPr/>
      </dsp:nvSpPr>
      <dsp:spPr>
        <a:xfrm>
          <a:off x="1296123" y="2958418"/>
          <a:ext cx="4730954" cy="915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800" b="1" kern="1200" dirty="0" err="1" smtClean="0"/>
            <a:t>Augmentation</a:t>
          </a:r>
          <a:r>
            <a:rPr lang="sv-SE" sz="2800" b="1" kern="1200" dirty="0" smtClean="0"/>
            <a:t> du </a:t>
          </a:r>
          <a:r>
            <a:rPr lang="sv-SE" sz="2800" b="1" kern="1200" dirty="0" err="1" smtClean="0"/>
            <a:t>smic</a:t>
          </a:r>
          <a:endParaRPr lang="sv-SE" sz="2800" b="1" kern="1200" dirty="0"/>
        </a:p>
      </dsp:txBody>
      <dsp:txXfrm>
        <a:off x="1340795" y="3003090"/>
        <a:ext cx="4641610" cy="825776"/>
      </dsp:txXfrm>
    </dsp:sp>
    <dsp:sp modelId="{D06921E7-33E1-FA4C-8861-C61B17C99186}">
      <dsp:nvSpPr>
        <dsp:cNvPr id="0" name=""/>
        <dsp:cNvSpPr/>
      </dsp:nvSpPr>
      <dsp:spPr>
        <a:xfrm>
          <a:off x="0" y="5051448"/>
          <a:ext cx="784887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F8C07B-6DFF-E545-8F0C-36B5EA69D29D}">
      <dsp:nvSpPr>
        <dsp:cNvPr id="0" name=""/>
        <dsp:cNvSpPr/>
      </dsp:nvSpPr>
      <dsp:spPr>
        <a:xfrm>
          <a:off x="1878588" y="4398574"/>
          <a:ext cx="5970283" cy="120315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sz="3200" b="1" kern="1200" dirty="0" smtClean="0"/>
            <a:t>Le RIC </a:t>
          </a:r>
          <a:r>
            <a:rPr lang="sv-SE" sz="2000" b="1" kern="1200" dirty="0" smtClean="0"/>
            <a:t/>
          </a:r>
          <a:br>
            <a:rPr lang="sv-SE" sz="2000" b="1" kern="1200" dirty="0" smtClean="0"/>
          </a:br>
          <a:r>
            <a:rPr lang="sv-SE" sz="2000" b="1" kern="1200" dirty="0" err="1" smtClean="0"/>
            <a:t>Référendum</a:t>
          </a:r>
          <a:r>
            <a:rPr lang="sv-SE" sz="2000" b="1" kern="1200" dirty="0" smtClean="0"/>
            <a:t> </a:t>
          </a:r>
          <a:r>
            <a:rPr lang="sv-SE" sz="2000" b="1" kern="1200" dirty="0" err="1" smtClean="0"/>
            <a:t>d’Initiative</a:t>
          </a:r>
          <a:r>
            <a:rPr lang="sv-SE" sz="2000" b="1" kern="1200" dirty="0" smtClean="0"/>
            <a:t> </a:t>
          </a:r>
          <a:r>
            <a:rPr lang="sv-SE" sz="2000" b="1" kern="1200" dirty="0" err="1" smtClean="0"/>
            <a:t>Citoyenne</a:t>
          </a:r>
          <a:endParaRPr lang="sv-SE" sz="2000" b="1" kern="1200" dirty="0" smtClean="0"/>
        </a:p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200" kern="1200" dirty="0"/>
        </a:p>
      </dsp:txBody>
      <dsp:txXfrm>
        <a:off x="1937321" y="4457307"/>
        <a:ext cx="5852817" cy="108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7AF49-1B99-1545-B29D-1D4B05A7172D}">
      <dsp:nvSpPr>
        <dsp:cNvPr id="0" name=""/>
        <dsp:cNvSpPr/>
      </dsp:nvSpPr>
      <dsp:spPr>
        <a:xfrm>
          <a:off x="0" y="943010"/>
          <a:ext cx="7848872" cy="153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7AE2C6-C7AD-B247-A188-84062F493071}">
      <dsp:nvSpPr>
        <dsp:cNvPr id="0" name=""/>
        <dsp:cNvSpPr/>
      </dsp:nvSpPr>
      <dsp:spPr>
        <a:xfrm>
          <a:off x="0" y="0"/>
          <a:ext cx="7558904" cy="182466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4400" b="1" kern="1200" dirty="0" err="1" smtClean="0"/>
            <a:t>Revendication</a:t>
          </a:r>
          <a:r>
            <a:rPr lang="sv-SE" sz="4400" b="1" kern="1200" dirty="0" smtClean="0"/>
            <a:t> des </a:t>
          </a:r>
          <a:r>
            <a:rPr lang="sv-SE" sz="4400" b="1" kern="1200" dirty="0" err="1" smtClean="0"/>
            <a:t>gilets</a:t>
          </a:r>
          <a:r>
            <a:rPr lang="sv-SE" sz="4400" b="1" kern="1200" dirty="0" smtClean="0"/>
            <a:t> </a:t>
          </a:r>
          <a:r>
            <a:rPr lang="sv-SE" sz="4400" b="1" kern="1200" dirty="0" err="1" smtClean="0"/>
            <a:t>jaunes</a:t>
          </a:r>
          <a:r>
            <a:rPr lang="sv-SE" sz="4400" b="1" kern="1200" dirty="0" smtClean="0"/>
            <a:t> </a:t>
          </a:r>
          <a:r>
            <a:rPr lang="sv-SE" sz="5400" b="1" kern="1200" dirty="0" err="1" smtClean="0"/>
            <a:t>irréaliste</a:t>
          </a:r>
          <a:r>
            <a:rPr lang="sv-SE" sz="4400" b="1" kern="1200" dirty="0" smtClean="0"/>
            <a:t> ?</a:t>
          </a:r>
          <a:endParaRPr lang="sv-SE" sz="8800" b="1" kern="1200" dirty="0"/>
        </a:p>
      </dsp:txBody>
      <dsp:txXfrm>
        <a:off x="89073" y="89073"/>
        <a:ext cx="7380758" cy="1646523"/>
      </dsp:txXfrm>
    </dsp:sp>
    <dsp:sp modelId="{D06921E7-33E1-FA4C-8861-C61B17C99186}">
      <dsp:nvSpPr>
        <dsp:cNvPr id="0" name=""/>
        <dsp:cNvSpPr/>
      </dsp:nvSpPr>
      <dsp:spPr>
        <a:xfrm>
          <a:off x="0" y="4295447"/>
          <a:ext cx="7848872" cy="153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F8C07B-6DFF-E545-8F0C-36B5EA69D29D}">
      <dsp:nvSpPr>
        <dsp:cNvPr id="0" name=""/>
        <dsp:cNvSpPr/>
      </dsp:nvSpPr>
      <dsp:spPr>
        <a:xfrm>
          <a:off x="1800217" y="3096339"/>
          <a:ext cx="5970283" cy="236749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sz="4400" b="1" kern="1200" dirty="0" smtClean="0"/>
            <a:t/>
          </a:r>
          <a:br>
            <a:rPr lang="sv-SE" sz="4400" b="1" kern="1200" dirty="0" smtClean="0"/>
          </a:br>
          <a:r>
            <a:rPr lang="sv-SE" sz="4400" b="1" kern="1200" dirty="0" smtClean="0"/>
            <a:t>MACRON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sz="4400" b="1" kern="1200" dirty="0" smtClean="0"/>
            <a:t>DÉMISSION !</a:t>
          </a:r>
          <a:r>
            <a:rPr lang="sv-SE" sz="2000" b="1" kern="1200" dirty="0" smtClean="0"/>
            <a:t/>
          </a:r>
          <a:br>
            <a:rPr lang="sv-SE" sz="2000" b="1" kern="1200" dirty="0" smtClean="0"/>
          </a:br>
          <a:endParaRPr lang="sv-SE" sz="2000" b="1" kern="1200" dirty="0" smtClean="0"/>
        </a:p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200" kern="1200" dirty="0"/>
        </a:p>
      </dsp:txBody>
      <dsp:txXfrm>
        <a:off x="1915789" y="3211911"/>
        <a:ext cx="5739139" cy="2136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3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006865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16562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479607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10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8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v-SE" smtClean="0"/>
              <a:t>Redigera format för bakgrundstext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898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1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3593907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64719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5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7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436264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4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7" y="4827213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7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4827211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462923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312646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3" y="430216"/>
            <a:ext cx="1314793" cy="5826125"/>
          </a:xfrm>
        </p:spPr>
        <p:txBody>
          <a:bodyPr vert="eaVert" anchor="b" anchorCtr="0"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263553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89959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2861736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132479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1" y="2060577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6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32787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1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1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7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7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83917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118998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779795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8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3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648995"/>
      </p:ext>
    </p:extLst>
  </p:cSld>
  <p:clrMapOvr>
    <a:masterClrMapping/>
  </p:clrMapOvr>
  <p:transition xmlns:p14="http://schemas.microsoft.com/office/powerpoint/2010/main"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8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366956"/>
      </p:ext>
    </p:extLst>
  </p:cSld>
  <p:clrMapOvr>
    <a:masterClrMapping/>
  </p:clrMapOvr>
  <p:transition xmlns:p14="http://schemas.microsoft.com/office/powerpoint/2010/main"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90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5E5F946-A91F-4BB2-8055-319EAA008AB0}" type="datetimeFigureOut">
              <a:rPr lang="en-GB" smtClean="0"/>
              <a:t>19-03-03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6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2" y="295738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4AFC-2A6B-4DCC-9C0D-38239AA246D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08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xmlns:p14="http://schemas.microsoft.com/office/powerpoint/2010/main" spd="slow">
    <p:pull/>
  </p:transition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hyperlink" Target="https://www.toutelasignaletique.com/exterieure/panneau-routier/interdiction/1250-kit-ou-panneau-seul-type-routier-limitation-de-vitesse-interdiction-de-depasser-80-kmh-ref-b14.html" TargetMode="Externa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group.eu/car-accessories/other-accessories/other-exterior-accessories/speed-limit-sticker-90-km-/-h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8073" y="5013176"/>
            <a:ext cx="6620968" cy="861420"/>
          </a:xfrm>
        </p:spPr>
        <p:txBody>
          <a:bodyPr/>
          <a:lstStyle/>
          <a:p>
            <a:pPr algn="ctr"/>
            <a:r>
              <a:rPr lang="en-GB" b="1" dirty="0" err="1" smtClean="0"/>
              <a:t>Fransklärardagarna</a:t>
            </a:r>
            <a:r>
              <a:rPr lang="en-GB" b="1" dirty="0" smtClean="0"/>
              <a:t> 2 mars 2019</a:t>
            </a:r>
          </a:p>
          <a:p>
            <a:pPr algn="ctr"/>
            <a:r>
              <a:rPr lang="en-GB" b="1" dirty="0" smtClean="0"/>
              <a:t>Yannick </a:t>
            </a:r>
            <a:r>
              <a:rPr lang="en-GB" b="1" dirty="0" err="1" smtClean="0"/>
              <a:t>orfévre</a:t>
            </a:r>
            <a:r>
              <a:rPr lang="en-GB" b="1" dirty="0" smtClean="0"/>
              <a:t> </a:t>
            </a:r>
            <a:endParaRPr lang="en-GB" b="1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37" y="2051167"/>
            <a:ext cx="4410440" cy="2940293"/>
          </a:xfrm>
          <a:prstGeom prst="rect">
            <a:avLst/>
          </a:prstGeom>
        </p:spPr>
      </p:pic>
      <p:sp>
        <p:nvSpPr>
          <p:cNvPr id="7" name="Bildtext och tankebubbla 6"/>
          <p:cNvSpPr/>
          <p:nvPr/>
        </p:nvSpPr>
        <p:spPr>
          <a:xfrm>
            <a:off x="3995936" y="332656"/>
            <a:ext cx="3672408" cy="2232248"/>
          </a:xfrm>
          <a:prstGeom prst="cloudCallout">
            <a:avLst>
              <a:gd name="adj1" fmla="val -36933"/>
              <a:gd name="adj2" fmla="val 50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/>
          <p:cNvSpPr txBox="1"/>
          <p:nvPr/>
        </p:nvSpPr>
        <p:spPr>
          <a:xfrm>
            <a:off x="4499992" y="548680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smtClean="0">
                <a:latin typeface="Iowan Old Style Black"/>
                <a:cs typeface="Iowan Old Style Black"/>
              </a:rPr>
              <a:t>Les </a:t>
            </a:r>
            <a:r>
              <a:rPr lang="sv-SE" sz="2000" b="1" dirty="0" err="1" smtClean="0">
                <a:latin typeface="Iowan Old Style Black"/>
                <a:cs typeface="Iowan Old Style Black"/>
              </a:rPr>
              <a:t>profs</a:t>
            </a:r>
            <a:r>
              <a:rPr lang="sv-SE" sz="2000" b="1" dirty="0" smtClean="0">
                <a:latin typeface="Iowan Old Style Black"/>
                <a:cs typeface="Iowan Old Style Black"/>
              </a:rPr>
              <a:t> de Göteborg et de sa </a:t>
            </a:r>
            <a:r>
              <a:rPr lang="sv-SE" sz="2000" b="1" dirty="0" err="1" smtClean="0">
                <a:latin typeface="Iowan Old Style Black"/>
                <a:cs typeface="Iowan Old Style Black"/>
              </a:rPr>
              <a:t>région</a:t>
            </a:r>
            <a:r>
              <a:rPr lang="sv-SE" sz="2000" b="1" dirty="0" smtClean="0">
                <a:latin typeface="Iowan Old Style Black"/>
                <a:cs typeface="Iowan Old Style Black"/>
              </a:rPr>
              <a:t> </a:t>
            </a:r>
            <a:r>
              <a:rPr lang="sv-SE" sz="2000" b="1" dirty="0" err="1" smtClean="0">
                <a:latin typeface="Iowan Old Style Black"/>
                <a:cs typeface="Iowan Old Style Black"/>
              </a:rPr>
              <a:t>pensent</a:t>
            </a:r>
            <a:r>
              <a:rPr lang="sv-SE" sz="2000" b="1" dirty="0" smtClean="0">
                <a:latin typeface="Iowan Old Style Black"/>
                <a:cs typeface="Iowan Old Style Black"/>
              </a:rPr>
              <a:t> </a:t>
            </a:r>
            <a:r>
              <a:rPr lang="sv-SE" sz="2000" b="1" dirty="0" err="1" smtClean="0">
                <a:latin typeface="Iowan Old Style Black"/>
                <a:cs typeface="Iowan Old Style Black"/>
              </a:rPr>
              <a:t>peut-être</a:t>
            </a:r>
            <a:r>
              <a:rPr lang="sv-SE" sz="2000" b="1" dirty="0" smtClean="0">
                <a:latin typeface="Iowan Old Style Black"/>
                <a:cs typeface="Iowan Old Style Black"/>
              </a:rPr>
              <a:t> </a:t>
            </a:r>
            <a:r>
              <a:rPr lang="sv-SE" sz="2000" b="1" dirty="0" err="1" smtClean="0">
                <a:latin typeface="Iowan Old Style Black"/>
                <a:cs typeface="Iowan Old Style Black"/>
              </a:rPr>
              <a:t>que</a:t>
            </a:r>
            <a:r>
              <a:rPr lang="sv-SE" sz="2000" b="1" dirty="0" smtClean="0">
                <a:latin typeface="Iowan Old Style Black"/>
                <a:cs typeface="Iowan Old Style Black"/>
              </a:rPr>
              <a:t> les Français </a:t>
            </a:r>
            <a:r>
              <a:rPr lang="sv-SE" sz="2000" b="1" dirty="0" err="1" smtClean="0">
                <a:latin typeface="Iowan Old Style Black"/>
                <a:cs typeface="Iowan Old Style Black"/>
              </a:rPr>
              <a:t>sont</a:t>
            </a:r>
            <a:r>
              <a:rPr lang="sv-SE" sz="2000" b="1" dirty="0" smtClean="0">
                <a:latin typeface="Iowan Old Style Black"/>
                <a:cs typeface="Iowan Old Style Black"/>
              </a:rPr>
              <a:t> </a:t>
            </a:r>
            <a:r>
              <a:rPr lang="sv-SE" sz="2000" b="1" dirty="0" err="1" smtClean="0">
                <a:latin typeface="Iowan Old Style Black"/>
                <a:cs typeface="Iowan Old Style Black"/>
              </a:rPr>
              <a:t>fous</a:t>
            </a:r>
            <a:r>
              <a:rPr lang="sv-SE" sz="2000" b="1" dirty="0" smtClean="0">
                <a:latin typeface="Iowan Old Style Black"/>
                <a:cs typeface="Iowan Old Style Black"/>
              </a:rPr>
              <a:t> ?</a:t>
            </a:r>
            <a:endParaRPr lang="sv-SE" sz="2000" b="1" dirty="0">
              <a:latin typeface="Iowan Old Style Black"/>
              <a:cs typeface="Iowan Old Style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223674"/>
      </p:ext>
    </p:extLst>
  </p:cSld>
  <p:clrMapOvr>
    <a:masterClrMapping/>
  </p:clrMapOvr>
  <p:transition xmlns:p14="http://schemas.microsoft.com/office/powerpoint/2010/main" spd="slow" advTm="5672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Limitation de </a:t>
            </a:r>
            <a:r>
              <a:rPr lang="sv-SE" dirty="0" err="1" smtClean="0"/>
              <a:t>vitesse</a:t>
            </a:r>
            <a:r>
              <a:rPr lang="sv-SE" dirty="0" smtClean="0"/>
              <a:t> sur  le </a:t>
            </a:r>
            <a:r>
              <a:rPr lang="sv-SE" dirty="0" err="1" smtClean="0"/>
              <a:t>réseau</a:t>
            </a:r>
            <a:r>
              <a:rPr lang="sv-SE" dirty="0" smtClean="0"/>
              <a:t> </a:t>
            </a:r>
            <a:r>
              <a:rPr lang="sv-SE" dirty="0" err="1" smtClean="0"/>
              <a:t>secondaire</a:t>
            </a:r>
            <a:endParaRPr lang="sv-SE" dirty="0"/>
          </a:p>
        </p:txBody>
      </p:sp>
      <p:pic>
        <p:nvPicPr>
          <p:cNvPr id="4" name="Bild 1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19" t="-45179" r="-57297" b="-52099"/>
          <a:stretch/>
        </p:blipFill>
        <p:spPr bwMode="auto">
          <a:xfrm>
            <a:off x="1043608" y="321107"/>
            <a:ext cx="6768604" cy="651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5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528392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25038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1412776"/>
            <a:ext cx="7272808" cy="4104456"/>
          </a:xfrm>
        </p:spPr>
        <p:txBody>
          <a:bodyPr/>
          <a:lstStyle/>
          <a:p>
            <a:pPr algn="ctr"/>
            <a:r>
              <a:rPr lang="sv-SE" sz="8000" b="1" dirty="0" smtClean="0">
                <a:solidFill>
                  <a:schemeClr val="tx1"/>
                </a:solidFill>
              </a:rPr>
              <a:t>Mais </a:t>
            </a:r>
            <a:r>
              <a:rPr lang="sv-SE" sz="8000" b="1" dirty="0" err="1" smtClean="0">
                <a:solidFill>
                  <a:schemeClr val="tx1"/>
                </a:solidFill>
              </a:rPr>
              <a:t>qui</a:t>
            </a:r>
            <a:r>
              <a:rPr lang="sv-SE" sz="8000" b="1" dirty="0" smtClean="0">
                <a:solidFill>
                  <a:schemeClr val="tx1"/>
                </a:solidFill>
              </a:rPr>
              <a:t> </a:t>
            </a:r>
            <a:br>
              <a:rPr lang="sv-SE" sz="8000" b="1" dirty="0" smtClean="0">
                <a:solidFill>
                  <a:schemeClr val="tx1"/>
                </a:solidFill>
              </a:rPr>
            </a:br>
            <a:r>
              <a:rPr lang="sv-SE" sz="8000" b="1" dirty="0" err="1" smtClean="0">
                <a:solidFill>
                  <a:schemeClr val="tx1"/>
                </a:solidFill>
              </a:rPr>
              <a:t>sont</a:t>
            </a:r>
            <a:r>
              <a:rPr lang="sv-SE" sz="8000" b="1" dirty="0" smtClean="0">
                <a:solidFill>
                  <a:schemeClr val="tx1"/>
                </a:solidFill>
              </a:rPr>
              <a:t> les </a:t>
            </a:r>
            <a:r>
              <a:rPr lang="sv-SE" sz="8000" b="1" dirty="0" smtClean="0">
                <a:solidFill>
                  <a:srgbClr val="FFFF00"/>
                </a:solidFill>
              </a:rPr>
              <a:t/>
            </a:r>
            <a:br>
              <a:rPr lang="sv-SE" sz="8000" b="1" dirty="0" smtClean="0">
                <a:solidFill>
                  <a:srgbClr val="FFFF00"/>
                </a:solidFill>
              </a:rPr>
            </a:br>
            <a:r>
              <a:rPr lang="sv-SE" sz="8000" b="1" dirty="0" err="1" smtClean="0">
                <a:solidFill>
                  <a:srgbClr val="FFFF00"/>
                </a:solidFill>
              </a:rPr>
              <a:t>gilets</a:t>
            </a:r>
            <a:r>
              <a:rPr lang="sv-SE" sz="8000" b="1" dirty="0" smtClean="0">
                <a:solidFill>
                  <a:srgbClr val="FFFF00"/>
                </a:solidFill>
              </a:rPr>
              <a:t> </a:t>
            </a:r>
            <a:r>
              <a:rPr lang="sv-SE" sz="8000" b="1" dirty="0" err="1" smtClean="0">
                <a:solidFill>
                  <a:srgbClr val="FFFF00"/>
                </a:solidFill>
              </a:rPr>
              <a:t>jaunes</a:t>
            </a:r>
            <a:r>
              <a:rPr lang="sv-SE" sz="8000" b="1" dirty="0" smtClean="0">
                <a:solidFill>
                  <a:srgbClr val="FFFF00"/>
                </a:solidFill>
              </a:rPr>
              <a:t> ?</a:t>
            </a:r>
            <a:endParaRPr lang="sv-SE" sz="8000" b="1" dirty="0">
              <a:solidFill>
                <a:srgbClr val="FFFF00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 rot="21240692">
            <a:off x="2400500" y="2977820"/>
            <a:ext cx="2438421" cy="84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4800" b="1" dirty="0" smtClean="0">
                <a:solidFill>
                  <a:schemeClr val="tx1"/>
                </a:solidFill>
              </a:rPr>
              <a:t> </a:t>
            </a:r>
            <a:r>
              <a:rPr lang="sv-SE" sz="4800" b="1" dirty="0" err="1" smtClean="0">
                <a:solidFill>
                  <a:schemeClr val="tx1"/>
                </a:solidFill>
              </a:rPr>
              <a:t>étaient</a:t>
            </a:r>
            <a:endParaRPr lang="sv-SE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8500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Qui</a:t>
            </a:r>
            <a:r>
              <a:rPr lang="sv-SE" dirty="0" smtClean="0"/>
              <a:t> </a:t>
            </a:r>
            <a:r>
              <a:rPr lang="sv-SE" dirty="0" err="1" smtClean="0"/>
              <a:t>sont</a:t>
            </a:r>
            <a:r>
              <a:rPr lang="sv-SE" dirty="0" smtClean="0"/>
              <a:t> les </a:t>
            </a:r>
            <a:r>
              <a:rPr lang="sv-SE" dirty="0" err="1" smtClean="0">
                <a:solidFill>
                  <a:srgbClr val="FFFF00"/>
                </a:solidFill>
              </a:rPr>
              <a:t>Gilets</a:t>
            </a:r>
            <a:r>
              <a:rPr lang="sv-SE" dirty="0" smtClean="0">
                <a:solidFill>
                  <a:srgbClr val="FFFF00"/>
                </a:solidFill>
              </a:rPr>
              <a:t> </a:t>
            </a:r>
            <a:r>
              <a:rPr lang="sv-SE" dirty="0" err="1" smtClean="0">
                <a:solidFill>
                  <a:srgbClr val="FFFF00"/>
                </a:solidFill>
              </a:rPr>
              <a:t>jaunes</a:t>
            </a:r>
            <a:r>
              <a:rPr lang="sv-SE" dirty="0" smtClean="0">
                <a:solidFill>
                  <a:srgbClr val="FFFF00"/>
                </a:solidFill>
              </a:rPr>
              <a:t> </a:t>
            </a:r>
            <a:r>
              <a:rPr lang="sv-SE" dirty="0" smtClean="0"/>
              <a:t>?</a:t>
            </a:r>
            <a:endParaRPr lang="sv-SE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570508"/>
              </p:ext>
            </p:extLst>
          </p:nvPr>
        </p:nvGraphicFramePr>
        <p:xfrm>
          <a:off x="755576" y="1556792"/>
          <a:ext cx="671195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083116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El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b="1" dirty="0" err="1" smtClean="0">
                <a:solidFill>
                  <a:srgbClr val="FFFF00"/>
                </a:solidFill>
              </a:rPr>
              <a:t>Orientation</a:t>
            </a:r>
            <a:r>
              <a:rPr lang="sv-SE" sz="4000" b="1" dirty="0" smtClean="0">
                <a:solidFill>
                  <a:srgbClr val="FFFF00"/>
                </a:solidFill>
              </a:rPr>
              <a:t> </a:t>
            </a:r>
            <a:r>
              <a:rPr lang="sv-SE" sz="4000" b="1" dirty="0" err="1" smtClean="0">
                <a:solidFill>
                  <a:srgbClr val="FFFF00"/>
                </a:solidFill>
              </a:rPr>
              <a:t>politique</a:t>
            </a:r>
            <a:r>
              <a:rPr lang="sv-SE" sz="4000" b="1" dirty="0" smtClean="0">
                <a:solidFill>
                  <a:srgbClr val="FFFF00"/>
                </a:solidFill>
              </a:rPr>
              <a:t> </a:t>
            </a:r>
            <a:r>
              <a:rPr lang="sv-SE" sz="4000" b="1" dirty="0" err="1" smtClean="0">
                <a:solidFill>
                  <a:srgbClr val="FFFF00"/>
                </a:solidFill>
              </a:rPr>
              <a:t>ou</a:t>
            </a:r>
            <a:r>
              <a:rPr lang="sv-SE" sz="4000" b="1" dirty="0" smtClean="0">
                <a:solidFill>
                  <a:srgbClr val="FFFF00"/>
                </a:solidFill>
              </a:rPr>
              <a:t> </a:t>
            </a:r>
            <a:r>
              <a:rPr lang="sv-SE" sz="4000" b="1" dirty="0" err="1" smtClean="0">
                <a:solidFill>
                  <a:srgbClr val="FFFF00"/>
                </a:solidFill>
              </a:rPr>
              <a:t>pas</a:t>
            </a:r>
            <a:endParaRPr lang="sv-SE" sz="40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76372"/>
              </p:ext>
            </p:extLst>
          </p:nvPr>
        </p:nvGraphicFramePr>
        <p:xfrm>
          <a:off x="827088" y="2052638"/>
          <a:ext cx="67119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687889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44034"/>
          </a:xfrm>
        </p:spPr>
        <p:txBody>
          <a:bodyPr/>
          <a:lstStyle/>
          <a:p>
            <a:r>
              <a:rPr lang="sv-SE" b="1" dirty="0" smtClean="0"/>
              <a:t>Opinions </a:t>
            </a:r>
            <a:r>
              <a:rPr lang="sv-SE" b="1" dirty="0" err="1" smtClean="0"/>
              <a:t>politiques</a:t>
            </a:r>
            <a:r>
              <a:rPr lang="sv-SE" b="1" dirty="0" smtClean="0"/>
              <a:t> des </a:t>
            </a:r>
            <a:r>
              <a:rPr lang="sv-SE" b="1" dirty="0" smtClean="0">
                <a:solidFill>
                  <a:srgbClr val="FFFF00"/>
                </a:solidFill>
              </a:rPr>
              <a:t>GJ</a:t>
            </a:r>
            <a:endParaRPr lang="sv-SE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5698082"/>
              </p:ext>
            </p:extLst>
          </p:nvPr>
        </p:nvGraphicFramePr>
        <p:xfrm>
          <a:off x="827088" y="1556792"/>
          <a:ext cx="7561336" cy="4691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882933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/>
              <a:t>Soutien</a:t>
            </a:r>
            <a:r>
              <a:rPr lang="sv-SE" b="1" dirty="0" smtClean="0"/>
              <a:t> des Français aux </a:t>
            </a:r>
            <a:r>
              <a:rPr lang="sv-SE" b="1" dirty="0" err="1" smtClean="0"/>
              <a:t>gilets</a:t>
            </a:r>
            <a:r>
              <a:rPr lang="sv-SE" b="1" dirty="0" smtClean="0"/>
              <a:t> </a:t>
            </a:r>
            <a:r>
              <a:rPr lang="sv-SE" b="1" dirty="0" err="1" smtClean="0"/>
              <a:t>jaunes</a:t>
            </a:r>
            <a:endParaRPr lang="sv-SE" b="1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002348"/>
              </p:ext>
            </p:extLst>
          </p:nvPr>
        </p:nvGraphicFramePr>
        <p:xfrm>
          <a:off x="827088" y="2052638"/>
          <a:ext cx="67119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382920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1656184" cy="864096"/>
          </a:xfrm>
        </p:spPr>
        <p:txBody>
          <a:bodyPr/>
          <a:lstStyle/>
          <a:p>
            <a:r>
              <a:rPr lang="sv-SE" b="1" dirty="0" err="1" smtClean="0">
                <a:solidFill>
                  <a:srgbClr val="FF0000"/>
                </a:solidFill>
              </a:rPr>
              <a:t>Taxes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2555776" y="476672"/>
            <a:ext cx="2088232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b="1" dirty="0" err="1" smtClean="0">
                <a:solidFill>
                  <a:srgbClr val="FF0000"/>
                </a:solidFill>
              </a:rPr>
              <a:t>Impôts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4860032" y="476672"/>
            <a:ext cx="2448272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b="1" dirty="0" err="1" smtClean="0"/>
              <a:t>Salaires</a:t>
            </a:r>
            <a:endParaRPr lang="sv-SE" b="1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539552" y="1412776"/>
            <a:ext cx="2448272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b="1" dirty="0" err="1" smtClean="0"/>
              <a:t>Retraites</a:t>
            </a:r>
            <a:endParaRPr lang="sv-SE" b="1" dirty="0"/>
          </a:p>
        </p:txBody>
      </p:sp>
      <p:graphicFrame>
        <p:nvGraphicFramePr>
          <p:cNvPr id="13" name="Platshållare för innehåll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546387"/>
              </p:ext>
            </p:extLst>
          </p:nvPr>
        </p:nvGraphicFramePr>
        <p:xfrm>
          <a:off x="611188" y="2205038"/>
          <a:ext cx="7489825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Ned 2"/>
          <p:cNvSpPr/>
          <p:nvPr/>
        </p:nvSpPr>
        <p:spPr>
          <a:xfrm rot="1906855">
            <a:off x="3268850" y="3594918"/>
            <a:ext cx="720080" cy="9987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/>
          <p:cNvSpPr txBox="1"/>
          <p:nvPr/>
        </p:nvSpPr>
        <p:spPr>
          <a:xfrm>
            <a:off x="3275856" y="2852936"/>
            <a:ext cx="309634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10 </a:t>
            </a:r>
            <a:r>
              <a:rPr lang="sv-SE" b="1" dirty="0" err="1" smtClean="0"/>
              <a:t>décembre</a:t>
            </a:r>
            <a:r>
              <a:rPr lang="sv-SE" b="1" dirty="0" smtClean="0"/>
              <a:t> : discours de Macron à la </a:t>
            </a:r>
            <a:r>
              <a:rPr lang="sv-SE" b="1" dirty="0" err="1" smtClean="0"/>
              <a:t>télévision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374292417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Graphic spid="13" grpId="0">
        <p:bldAsOne/>
      </p:bldGraphic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425061"/>
              </p:ext>
            </p:extLst>
          </p:nvPr>
        </p:nvGraphicFramePr>
        <p:xfrm>
          <a:off x="467544" y="404664"/>
          <a:ext cx="784887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ruta 2"/>
          <p:cNvSpPr txBox="1"/>
          <p:nvPr/>
        </p:nvSpPr>
        <p:spPr>
          <a:xfrm rot="1002705">
            <a:off x="3047543" y="2354220"/>
            <a:ext cx="3096344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b="1" dirty="0" smtClean="0"/>
              <a:t>OBTENUE LE 10 DÉCEMBRE</a:t>
            </a:r>
            <a:endParaRPr lang="sv-SE" b="1" dirty="0"/>
          </a:p>
        </p:txBody>
      </p:sp>
      <p:sp>
        <p:nvSpPr>
          <p:cNvPr id="5" name="textruta 4"/>
          <p:cNvSpPr txBox="1"/>
          <p:nvPr/>
        </p:nvSpPr>
        <p:spPr>
          <a:xfrm rot="1010085">
            <a:off x="4511514" y="3652362"/>
            <a:ext cx="446263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b="1" dirty="0" smtClean="0"/>
              <a:t>100 € / MOIS OBTENUS LE 10 DÉCEMBRE</a:t>
            </a:r>
            <a:endParaRPr lang="sv-SE" b="1" dirty="0"/>
          </a:p>
        </p:txBody>
      </p:sp>
      <p:sp>
        <p:nvSpPr>
          <p:cNvPr id="6" name="textruta 5"/>
          <p:cNvSpPr txBox="1"/>
          <p:nvPr/>
        </p:nvSpPr>
        <p:spPr>
          <a:xfrm rot="1012746">
            <a:off x="5616104" y="4700605"/>
            <a:ext cx="249662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b="1" dirty="0" smtClean="0"/>
              <a:t>APRÈS LE GRAND DÉBAT NATIONAL ?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31443785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>
                <a:solidFill>
                  <a:srgbClr val="FFFF00"/>
                </a:solidFill>
              </a:rPr>
              <a:t>C’est</a:t>
            </a:r>
            <a:r>
              <a:rPr lang="sv-SE" b="1" dirty="0" smtClean="0">
                <a:solidFill>
                  <a:srgbClr val="FFFF00"/>
                </a:solidFill>
              </a:rPr>
              <a:t> </a:t>
            </a:r>
            <a:r>
              <a:rPr lang="sv-SE" b="1" dirty="0" err="1" smtClean="0">
                <a:solidFill>
                  <a:srgbClr val="FFFF00"/>
                </a:solidFill>
              </a:rPr>
              <a:t>quoi</a:t>
            </a:r>
            <a:r>
              <a:rPr lang="sv-SE" b="1" dirty="0" smtClean="0">
                <a:solidFill>
                  <a:srgbClr val="FFFF00"/>
                </a:solidFill>
              </a:rPr>
              <a:t> le RIC ?</a:t>
            </a:r>
            <a:endParaRPr lang="sv-SE" b="1" dirty="0">
              <a:solidFill>
                <a:srgbClr val="FFFF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4400" b="1" dirty="0" smtClean="0">
                <a:solidFill>
                  <a:srgbClr val="FFFF00"/>
                </a:solidFill>
              </a:rPr>
              <a:t>R</a:t>
            </a:r>
            <a:r>
              <a:rPr lang="sv-SE" sz="4400" dirty="0" smtClean="0">
                <a:solidFill>
                  <a:srgbClr val="FFFF00"/>
                </a:solidFill>
              </a:rPr>
              <a:t> </a:t>
            </a:r>
            <a:r>
              <a:rPr lang="sv-SE" sz="4400" dirty="0" err="1" smtClean="0"/>
              <a:t>comme</a:t>
            </a:r>
            <a:r>
              <a:rPr lang="sv-SE" sz="4400" dirty="0" smtClean="0"/>
              <a:t> </a:t>
            </a:r>
            <a:r>
              <a:rPr lang="sv-SE" sz="4400" dirty="0" err="1" smtClean="0"/>
              <a:t>Référendum</a:t>
            </a:r>
            <a:endParaRPr lang="sv-SE" sz="4400" dirty="0" smtClean="0"/>
          </a:p>
          <a:p>
            <a:r>
              <a:rPr lang="sv-SE" sz="4400" b="1" dirty="0" smtClean="0">
                <a:solidFill>
                  <a:srgbClr val="FFFF00"/>
                </a:solidFill>
              </a:rPr>
              <a:t>I</a:t>
            </a:r>
            <a:r>
              <a:rPr lang="sv-SE" sz="4400" dirty="0" smtClean="0"/>
              <a:t> </a:t>
            </a:r>
            <a:r>
              <a:rPr lang="sv-SE" sz="4400" dirty="0" err="1" smtClean="0"/>
              <a:t>comme</a:t>
            </a:r>
            <a:r>
              <a:rPr lang="sv-SE" sz="4400" dirty="0" smtClean="0"/>
              <a:t> </a:t>
            </a:r>
            <a:r>
              <a:rPr lang="sv-SE" sz="4400" dirty="0" err="1" smtClean="0"/>
              <a:t>d’Initiative</a:t>
            </a:r>
            <a:endParaRPr lang="sv-SE" sz="4400" dirty="0" smtClean="0"/>
          </a:p>
          <a:p>
            <a:r>
              <a:rPr lang="sv-SE" sz="4400" b="1" dirty="0" smtClean="0">
                <a:solidFill>
                  <a:srgbClr val="FFFF00"/>
                </a:solidFill>
              </a:rPr>
              <a:t>C</a:t>
            </a:r>
            <a:r>
              <a:rPr lang="sv-SE" sz="4400" dirty="0" smtClean="0"/>
              <a:t> </a:t>
            </a:r>
            <a:r>
              <a:rPr lang="sv-SE" sz="4400" dirty="0" err="1" smtClean="0"/>
              <a:t>comme</a:t>
            </a:r>
            <a:r>
              <a:rPr lang="sv-SE" sz="4400" dirty="0" smtClean="0"/>
              <a:t> </a:t>
            </a:r>
            <a:r>
              <a:rPr lang="sv-SE" sz="4400" dirty="0" err="1" smtClean="0"/>
              <a:t>Citoyenne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474365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6679578" cy="1400530"/>
          </a:xfr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sv-SE" b="1" dirty="0" smtClean="0"/>
              <a:t>Le </a:t>
            </a:r>
            <a:r>
              <a:rPr lang="sv-SE" b="1" dirty="0" err="1" smtClean="0"/>
              <a:t>psychodrame</a:t>
            </a:r>
            <a:r>
              <a:rPr lang="sv-SE" b="1" dirty="0" smtClean="0"/>
              <a:t> </a:t>
            </a:r>
            <a:br>
              <a:rPr lang="sv-SE" b="1" dirty="0" smtClean="0"/>
            </a:br>
            <a:r>
              <a:rPr lang="sv-SE" b="1" dirty="0" err="1" smtClean="0">
                <a:solidFill>
                  <a:srgbClr val="3366FF"/>
                </a:solidFill>
              </a:rPr>
              <a:t>fr</a:t>
            </a:r>
            <a:r>
              <a:rPr lang="sv-SE" b="1" dirty="0" err="1" smtClean="0">
                <a:solidFill>
                  <a:schemeClr val="tx1"/>
                </a:solidFill>
              </a:rPr>
              <a:t>an</a:t>
            </a:r>
            <a:r>
              <a:rPr lang="sv-SE" b="1" dirty="0" err="1" smtClean="0">
                <a:solidFill>
                  <a:srgbClr val="FF0000"/>
                </a:solidFill>
              </a:rPr>
              <a:t>co</a:t>
            </a:r>
            <a:r>
              <a:rPr lang="sv-SE" b="1" dirty="0" err="1" smtClean="0"/>
              <a:t>-</a:t>
            </a:r>
            <a:r>
              <a:rPr lang="sv-SE" b="1" dirty="0" err="1" smtClean="0">
                <a:solidFill>
                  <a:srgbClr val="008000"/>
                </a:solidFill>
              </a:rPr>
              <a:t>ita</a:t>
            </a:r>
            <a:r>
              <a:rPr lang="sv-SE" b="1" dirty="0" err="1" smtClean="0">
                <a:solidFill>
                  <a:srgbClr val="FFFFFF"/>
                </a:solidFill>
              </a:rPr>
              <a:t>li</a:t>
            </a:r>
            <a:r>
              <a:rPr lang="sv-SE" b="1" dirty="0" err="1" smtClean="0">
                <a:solidFill>
                  <a:srgbClr val="FF0000"/>
                </a:solidFill>
              </a:rPr>
              <a:t>en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b="1" dirty="0"/>
          </a:p>
          <a:p>
            <a:r>
              <a:rPr lang="sv-SE" b="1" dirty="0" smtClean="0"/>
              <a:t>Luigi Di </a:t>
            </a:r>
            <a:r>
              <a:rPr lang="sv-SE" b="1" dirty="0" err="1" smtClean="0"/>
              <a:t>Maio</a:t>
            </a:r>
            <a:r>
              <a:rPr lang="sv-SE" b="1" dirty="0" smtClean="0"/>
              <a:t> du M5S </a:t>
            </a:r>
            <a:r>
              <a:rPr lang="sv-SE" dirty="0" err="1" smtClean="0"/>
              <a:t>rencontre</a:t>
            </a:r>
            <a:r>
              <a:rPr lang="sv-SE" dirty="0" smtClean="0"/>
              <a:t> des </a:t>
            </a:r>
            <a:r>
              <a:rPr lang="sv-SE" dirty="0" err="1" smtClean="0"/>
              <a:t>Gilets</a:t>
            </a:r>
            <a:r>
              <a:rPr lang="sv-SE" dirty="0" smtClean="0"/>
              <a:t> </a:t>
            </a:r>
            <a:r>
              <a:rPr lang="sv-SE" dirty="0" err="1" smtClean="0"/>
              <a:t>jaunes</a:t>
            </a:r>
            <a:r>
              <a:rPr lang="sv-SE" dirty="0" smtClean="0"/>
              <a:t> à </a:t>
            </a:r>
            <a:r>
              <a:rPr lang="sv-SE" dirty="0" err="1" smtClean="0"/>
              <a:t>Montargis</a:t>
            </a:r>
            <a:r>
              <a:rPr lang="sv-SE" dirty="0" smtClean="0"/>
              <a:t> sans </a:t>
            </a:r>
            <a:r>
              <a:rPr lang="sv-SE" dirty="0" err="1" smtClean="0"/>
              <a:t>informer</a:t>
            </a:r>
            <a:r>
              <a:rPr lang="sv-SE" dirty="0" smtClean="0"/>
              <a:t> le </a:t>
            </a:r>
            <a:r>
              <a:rPr lang="sv-SE" dirty="0" err="1" smtClean="0"/>
              <a:t>gouvernement</a:t>
            </a:r>
            <a:r>
              <a:rPr lang="sv-SE" dirty="0" smtClean="0"/>
              <a:t> </a:t>
            </a:r>
            <a:r>
              <a:rPr lang="sv-SE" dirty="0" err="1" smtClean="0"/>
              <a:t>français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Paris </a:t>
            </a:r>
            <a:r>
              <a:rPr lang="sv-SE" dirty="0" err="1" smtClean="0"/>
              <a:t>rappelle</a:t>
            </a:r>
            <a:r>
              <a:rPr lang="sv-SE" dirty="0" smtClean="0"/>
              <a:t> son </a:t>
            </a:r>
            <a:r>
              <a:rPr lang="sv-SE" dirty="0" err="1" smtClean="0"/>
              <a:t>ambassadeur</a:t>
            </a:r>
            <a:r>
              <a:rPr lang="sv-SE" dirty="0" smtClean="0"/>
              <a:t> </a:t>
            </a:r>
          </a:p>
          <a:p>
            <a:endParaRPr lang="sv-SE" b="1" dirty="0" smtClean="0"/>
          </a:p>
          <a:p>
            <a:r>
              <a:rPr lang="sv-SE" b="1" dirty="0" smtClean="0"/>
              <a:t>Matteo </a:t>
            </a:r>
            <a:r>
              <a:rPr lang="sv-SE" b="1" dirty="0" err="1" smtClean="0"/>
              <a:t>Salvini</a:t>
            </a:r>
            <a:r>
              <a:rPr lang="sv-SE" b="1" dirty="0" smtClean="0"/>
              <a:t> de la Lega </a:t>
            </a:r>
            <a:br>
              <a:rPr lang="sv-SE" b="1" dirty="0" smtClean="0"/>
            </a:br>
            <a:r>
              <a:rPr lang="sv-SE" dirty="0" smtClean="0"/>
              <a:t>a </a:t>
            </a:r>
            <a:r>
              <a:rPr lang="sv-SE" dirty="0" err="1" smtClean="0"/>
              <a:t>ouvertement</a:t>
            </a:r>
            <a:r>
              <a:rPr lang="sv-SE" dirty="0" smtClean="0"/>
              <a:t> </a:t>
            </a:r>
            <a:r>
              <a:rPr lang="sv-SE" dirty="0" err="1" smtClean="0"/>
              <a:t>critiqué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Emmanuel Macron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3" descr="IMG_30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84984"/>
            <a:ext cx="2664296" cy="2664296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436096" y="609329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Palais </a:t>
            </a:r>
            <a:r>
              <a:rPr lang="sv-SE" b="1" dirty="0" err="1" smtClean="0"/>
              <a:t>Farnèse</a:t>
            </a:r>
            <a:r>
              <a:rPr lang="sv-SE" b="1" dirty="0" smtClean="0"/>
              <a:t> à </a:t>
            </a:r>
            <a:r>
              <a:rPr lang="sv-SE" b="1" dirty="0" err="1" smtClean="0"/>
              <a:t>Rome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11985782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452718"/>
            <a:ext cx="7488832" cy="1400530"/>
          </a:xfrm>
        </p:spPr>
        <p:txBody>
          <a:bodyPr/>
          <a:lstStyle/>
          <a:p>
            <a:r>
              <a:rPr lang="sv-SE" dirty="0" err="1" smtClean="0"/>
              <a:t>Un</a:t>
            </a:r>
            <a:r>
              <a:rPr lang="sv-SE" dirty="0" smtClean="0"/>
              <a:t> an en </a:t>
            </a:r>
            <a:r>
              <a:rPr lang="sv-SE" dirty="0" err="1" smtClean="0"/>
              <a:t>chiffres</a:t>
            </a:r>
            <a:r>
              <a:rPr lang="mr-IN" dirty="0" smtClean="0"/>
              <a:t>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700" y="2564904"/>
            <a:ext cx="2016108" cy="3683502"/>
          </a:xfrm>
        </p:spPr>
        <p:txBody>
          <a:bodyPr/>
          <a:lstStyle/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1</a:t>
            </a:r>
          </a:p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2</a:t>
            </a:r>
          </a:p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4</a:t>
            </a:r>
          </a:p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300</a:t>
            </a:r>
          </a:p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1.185 </a:t>
            </a:r>
          </a:p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46.600</a:t>
            </a:r>
          </a:p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287.710</a:t>
            </a:r>
          </a:p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67.000.000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3275856" y="2492896"/>
            <a:ext cx="5328592" cy="3683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sv-SE" dirty="0" smtClean="0"/>
              <a:t>Champion du </a:t>
            </a:r>
            <a:r>
              <a:rPr lang="sv-SE" dirty="0" err="1" smtClean="0"/>
              <a:t>monde</a:t>
            </a:r>
            <a:endParaRPr lang="sv-SE" dirty="0" smtClean="0"/>
          </a:p>
          <a:p>
            <a:pPr marL="0" indent="0">
              <a:buNone/>
            </a:pPr>
            <a:r>
              <a:rPr lang="sv-SE" dirty="0" err="1" smtClean="0"/>
              <a:t>étoiles</a:t>
            </a:r>
            <a:r>
              <a:rPr lang="sv-SE" dirty="0" smtClean="0"/>
              <a:t>  </a:t>
            </a:r>
          </a:p>
          <a:p>
            <a:pPr marL="0" indent="0">
              <a:buNone/>
            </a:pPr>
            <a:r>
              <a:rPr lang="sv-SE" dirty="0" err="1" smtClean="0"/>
              <a:t>passeports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fromages</a:t>
            </a:r>
          </a:p>
          <a:p>
            <a:pPr marL="0" indent="0">
              <a:buNone/>
            </a:pPr>
            <a:r>
              <a:rPr lang="sv-SE" dirty="0" smtClean="0"/>
              <a:t>€ </a:t>
            </a:r>
            <a:r>
              <a:rPr lang="sv-SE" dirty="0" err="1" smtClean="0"/>
              <a:t>smic</a:t>
            </a:r>
            <a:endParaRPr lang="sv-SE" dirty="0" smtClean="0"/>
          </a:p>
          <a:p>
            <a:pPr marL="0" indent="0">
              <a:buNone/>
            </a:pPr>
            <a:r>
              <a:rPr lang="sv-SE" dirty="0" err="1" smtClean="0"/>
              <a:t>gilets</a:t>
            </a:r>
            <a:r>
              <a:rPr lang="sv-SE" dirty="0" smtClean="0"/>
              <a:t> </a:t>
            </a:r>
            <a:r>
              <a:rPr lang="sv-SE" dirty="0" err="1" smtClean="0"/>
              <a:t>jaunes</a:t>
            </a:r>
            <a:r>
              <a:rPr lang="sv-SE" dirty="0" smtClean="0"/>
              <a:t> </a:t>
            </a:r>
            <a:r>
              <a:rPr lang="sv-SE" dirty="0" err="1" smtClean="0"/>
              <a:t>pour</a:t>
            </a:r>
            <a:r>
              <a:rPr lang="sv-SE" dirty="0" smtClean="0"/>
              <a:t> </a:t>
            </a:r>
            <a:r>
              <a:rPr lang="sv-SE" dirty="0" err="1" smtClean="0"/>
              <a:t>l’Acte</a:t>
            </a:r>
            <a:r>
              <a:rPr lang="sv-SE" dirty="0" smtClean="0"/>
              <a:t> XV</a:t>
            </a:r>
          </a:p>
          <a:p>
            <a:pPr marL="0" indent="0">
              <a:buNone/>
            </a:pPr>
            <a:r>
              <a:rPr lang="sv-SE" dirty="0" err="1" smtClean="0"/>
              <a:t>gilets</a:t>
            </a:r>
            <a:r>
              <a:rPr lang="sv-SE" dirty="0" smtClean="0"/>
              <a:t> </a:t>
            </a:r>
            <a:r>
              <a:rPr lang="sv-SE" dirty="0" err="1" smtClean="0"/>
              <a:t>jaunes</a:t>
            </a:r>
            <a:r>
              <a:rPr lang="sv-SE" dirty="0" smtClean="0"/>
              <a:t> </a:t>
            </a:r>
            <a:r>
              <a:rPr lang="sv-SE" dirty="0" err="1" smtClean="0"/>
              <a:t>pour</a:t>
            </a:r>
            <a:r>
              <a:rPr lang="sv-SE" dirty="0" smtClean="0"/>
              <a:t> </a:t>
            </a:r>
            <a:r>
              <a:rPr lang="sv-SE" dirty="0" err="1" smtClean="0"/>
              <a:t>l’Acte</a:t>
            </a:r>
            <a:r>
              <a:rPr lang="sv-SE" dirty="0" smtClean="0"/>
              <a:t> I</a:t>
            </a:r>
          </a:p>
          <a:p>
            <a:pPr marL="0" indent="0">
              <a:buNone/>
            </a:pPr>
            <a:r>
              <a:rPr lang="sv-SE" dirty="0" err="1" smtClean="0"/>
              <a:t>d’opinions</a:t>
            </a:r>
            <a:r>
              <a:rPr lang="sv-SE" dirty="0" smtClean="0"/>
              <a:t>, de </a:t>
            </a:r>
            <a:r>
              <a:rPr lang="sv-SE" dirty="0" err="1" smtClean="0"/>
              <a:t>râleurs</a:t>
            </a:r>
            <a:r>
              <a:rPr lang="sv-SE" dirty="0" smtClean="0"/>
              <a:t>, de </a:t>
            </a:r>
            <a:r>
              <a:rPr lang="sv-SE" dirty="0" err="1" smtClean="0"/>
              <a:t>mécontents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75856" y="5517232"/>
            <a:ext cx="482453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v-SE" b="1" dirty="0" smtClean="0">
                <a:ln w="50800"/>
                <a:solidFill>
                  <a:srgbClr val="3366FF"/>
                </a:solidFill>
              </a:rPr>
              <a:t>DE</a:t>
            </a:r>
            <a:r>
              <a:rPr lang="sv-SE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sv-SE" b="1" dirty="0" smtClean="0">
                <a:ln w="50800"/>
                <a:solidFill>
                  <a:schemeClr val="tx1"/>
                </a:solidFill>
              </a:rPr>
              <a:t>FRAN</a:t>
            </a:r>
            <a:r>
              <a:rPr lang="sv-SE" b="1" dirty="0" smtClean="0">
                <a:ln w="50800"/>
                <a:solidFill>
                  <a:srgbClr val="FF6600"/>
                </a:solidFill>
              </a:rPr>
              <a:t>ÇAIS</a:t>
            </a:r>
            <a:r>
              <a:rPr lang="sv-SE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!</a:t>
            </a:r>
            <a:endParaRPr lang="sv-SE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817440"/>
      </p:ext>
    </p:extLst>
  </p:cSld>
  <p:clrMapOvr>
    <a:masterClrMapping/>
  </p:clrMapOvr>
  <p:transition xmlns:p14="http://schemas.microsoft.com/office/powerpoint/2010/main" spd="slow" advTm="50100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95638"/>
              </p:ext>
            </p:extLst>
          </p:nvPr>
        </p:nvGraphicFramePr>
        <p:xfrm>
          <a:off x="467544" y="404664"/>
          <a:ext cx="784887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ruta 5"/>
          <p:cNvSpPr txBox="1"/>
          <p:nvPr/>
        </p:nvSpPr>
        <p:spPr>
          <a:xfrm rot="1012746">
            <a:off x="5548158" y="4348075"/>
            <a:ext cx="249662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b="1" dirty="0" smtClean="0"/>
              <a:t>DANS LEURS RÊVES ?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99965891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Les </a:t>
            </a:r>
            <a:r>
              <a:rPr lang="sv-SE" b="1" dirty="0" err="1" smtClean="0"/>
              <a:t>acteurs</a:t>
            </a:r>
            <a:r>
              <a:rPr lang="sv-SE" b="1" dirty="0" smtClean="0"/>
              <a:t> du </a:t>
            </a:r>
            <a:r>
              <a:rPr lang="sv-SE" b="1" dirty="0" err="1" smtClean="0"/>
              <a:t>drame</a:t>
            </a:r>
            <a:r>
              <a:rPr lang="sv-SE" b="1" dirty="0"/>
              <a:t/>
            </a:r>
            <a:br>
              <a:rPr lang="sv-SE" b="1" dirty="0"/>
            </a:br>
            <a:r>
              <a:rPr lang="sv-SE" b="1" dirty="0" smtClean="0"/>
              <a:t>								      </a:t>
            </a:r>
            <a:r>
              <a:rPr lang="sv-SE" b="1" dirty="0" err="1" smtClean="0"/>
              <a:t>politique</a:t>
            </a:r>
            <a:endParaRPr lang="sv-SE" b="1" dirty="0"/>
          </a:p>
        </p:txBody>
      </p:sp>
      <p:sp>
        <p:nvSpPr>
          <p:cNvPr id="7" name="textruta 6"/>
          <p:cNvSpPr txBox="1"/>
          <p:nvPr/>
        </p:nvSpPr>
        <p:spPr>
          <a:xfrm>
            <a:off x="323528" y="4509120"/>
            <a:ext cx="257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Jean-Luc Mélenchon</a:t>
            </a:r>
          </a:p>
          <a:p>
            <a:pPr algn="ctr"/>
            <a:r>
              <a:rPr lang="sv-SE" dirty="0" smtClean="0"/>
              <a:t>La </a:t>
            </a:r>
            <a:r>
              <a:rPr lang="sv-SE" dirty="0" err="1" smtClean="0"/>
              <a:t>France</a:t>
            </a:r>
            <a:r>
              <a:rPr lang="sv-SE" dirty="0" smtClean="0"/>
              <a:t> </a:t>
            </a:r>
            <a:r>
              <a:rPr lang="sv-SE" dirty="0" err="1" smtClean="0"/>
              <a:t>Insoumise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3203848" y="551723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Emmanuel Macron </a:t>
            </a:r>
          </a:p>
          <a:p>
            <a:pPr algn="ctr"/>
            <a:r>
              <a:rPr lang="sv-SE" dirty="0" err="1" smtClean="0"/>
              <a:t>Président</a:t>
            </a:r>
            <a:r>
              <a:rPr lang="sv-SE" dirty="0" smtClean="0"/>
              <a:t> 2017-2022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6084168" y="256490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Marine Le Pen</a:t>
            </a:r>
          </a:p>
          <a:p>
            <a:pPr algn="ctr"/>
            <a:r>
              <a:rPr lang="sv-SE" dirty="0" err="1" smtClean="0"/>
              <a:t>Rassemblement</a:t>
            </a:r>
            <a:r>
              <a:rPr lang="sv-SE" dirty="0" smtClean="0"/>
              <a:t> national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 rot="1389404">
            <a:off x="423177" y="2102014"/>
            <a:ext cx="338506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7200" b="1" dirty="0" smtClean="0"/>
              <a:t>BFM TV</a:t>
            </a:r>
            <a:endParaRPr lang="sv-SE" sz="7200" b="1" dirty="0"/>
          </a:p>
        </p:txBody>
      </p:sp>
      <p:sp>
        <p:nvSpPr>
          <p:cNvPr id="12" name="textruta 11"/>
          <p:cNvSpPr txBox="1"/>
          <p:nvPr/>
        </p:nvSpPr>
        <p:spPr>
          <a:xfrm rot="20775283">
            <a:off x="1392128" y="3643373"/>
            <a:ext cx="4968552" cy="110799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6600" dirty="0" smtClean="0"/>
              <a:t>FACEBOOK</a:t>
            </a:r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 rot="656804">
            <a:off x="6239892" y="2786956"/>
            <a:ext cx="2592288" cy="264687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6600" dirty="0" smtClean="0"/>
              <a:t>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508447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3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Le Grand </a:t>
            </a:r>
            <a:r>
              <a:rPr lang="sv-SE" dirty="0" err="1" smtClean="0"/>
              <a:t>Débat</a:t>
            </a:r>
            <a:r>
              <a:rPr lang="sv-SE" dirty="0" smtClean="0"/>
              <a:t> National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1160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b="1" dirty="0" err="1" smtClean="0"/>
              <a:t>Vrai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débat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entre</a:t>
            </a:r>
            <a:r>
              <a:rPr lang="sv-SE" sz="2400" b="1" dirty="0" smtClean="0"/>
              <a:t> les Français et </a:t>
            </a:r>
            <a:r>
              <a:rPr lang="sv-SE" sz="2400" b="1" dirty="0" err="1" smtClean="0"/>
              <a:t>leurs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représentants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politiques</a:t>
            </a:r>
            <a:endParaRPr lang="sv-SE" sz="2400" b="1" dirty="0" smtClean="0"/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899592" y="3140968"/>
            <a:ext cx="6711654" cy="1160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endParaRPr lang="sv-SE" b="1" dirty="0" smtClean="0"/>
          </a:p>
          <a:p>
            <a:pPr marL="0" indent="0">
              <a:buFont typeface="Wingdings 3" charset="2"/>
              <a:buNone/>
            </a:pPr>
            <a:r>
              <a:rPr lang="sv-SE" b="1" dirty="0" err="1" smtClean="0"/>
              <a:t>ou</a:t>
            </a:r>
            <a:endParaRPr lang="sv-SE" b="1" dirty="0" smtClean="0"/>
          </a:p>
          <a:p>
            <a:pPr marL="0" indent="0">
              <a:buFont typeface="Wingdings 3" charset="2"/>
              <a:buNone/>
            </a:pPr>
            <a:endParaRPr lang="sv-SE" dirty="0" smtClean="0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899592" y="4365104"/>
            <a:ext cx="6711654" cy="11600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endParaRPr lang="sv-SE" dirty="0" smtClean="0"/>
          </a:p>
          <a:p>
            <a:pPr marL="0" indent="0">
              <a:buFont typeface="Wingdings 3" charset="2"/>
              <a:buNone/>
            </a:pPr>
            <a:r>
              <a:rPr lang="sv-SE" sz="2400" b="1" dirty="0" smtClean="0"/>
              <a:t>Grand </a:t>
            </a:r>
            <a:r>
              <a:rPr lang="sv-SE" sz="2400" b="1" dirty="0" err="1" smtClean="0"/>
              <a:t>One</a:t>
            </a:r>
            <a:r>
              <a:rPr lang="sv-SE" sz="2400" b="1" dirty="0" smtClean="0"/>
              <a:t> Man Show </a:t>
            </a:r>
            <a:r>
              <a:rPr lang="sv-SE" sz="2400" b="1" dirty="0" err="1" smtClean="0"/>
              <a:t>d’Emmanuel</a:t>
            </a:r>
            <a:r>
              <a:rPr lang="sv-SE" sz="2400" b="1" dirty="0" smtClean="0"/>
              <a:t> Macron ?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37819042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Mais </a:t>
            </a:r>
            <a:r>
              <a:rPr lang="sv-SE" b="1" dirty="0" err="1" smtClean="0"/>
              <a:t>l’acte</a:t>
            </a:r>
            <a:r>
              <a:rPr lang="sv-SE" b="1" dirty="0" smtClean="0"/>
              <a:t> XVIII </a:t>
            </a:r>
            <a:r>
              <a:rPr lang="sv-SE" dirty="0" smtClean="0"/>
              <a:t>est </a:t>
            </a:r>
            <a:r>
              <a:rPr lang="sv-SE" dirty="0" err="1" smtClean="0"/>
              <a:t>prévu</a:t>
            </a:r>
            <a:r>
              <a:rPr lang="sv-SE" dirty="0" smtClean="0"/>
              <a:t> </a:t>
            </a:r>
            <a:r>
              <a:rPr lang="sv-SE" dirty="0" err="1" smtClean="0"/>
              <a:t>pour</a:t>
            </a:r>
            <a:r>
              <a:rPr lang="sv-SE" dirty="0" smtClean="0"/>
              <a:t> le 16 mars !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03561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La </a:t>
            </a:r>
            <a:r>
              <a:rPr lang="sv-SE" b="1" dirty="0" err="1" smtClean="0"/>
              <a:t>une</a:t>
            </a:r>
            <a:r>
              <a:rPr lang="sv-SE" b="1" dirty="0" smtClean="0"/>
              <a:t> du 13/2 sur la </a:t>
            </a:r>
            <a:r>
              <a:rPr lang="sv-SE" b="1" dirty="0" err="1" smtClean="0"/>
              <a:t>poussée</a:t>
            </a:r>
            <a:r>
              <a:rPr lang="sv-SE" b="1" dirty="0" smtClean="0"/>
              <a:t> </a:t>
            </a:r>
            <a:r>
              <a:rPr lang="sv-SE" b="1" dirty="0" err="1" smtClean="0"/>
              <a:t>d’antisémistisme</a:t>
            </a:r>
            <a:endParaRPr lang="sv-SE" b="1" dirty="0"/>
          </a:p>
        </p:txBody>
      </p:sp>
      <p:pic>
        <p:nvPicPr>
          <p:cNvPr id="6" name="Bild 1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7" t="275" r="547" b="2532"/>
          <a:stretch/>
        </p:blipFill>
        <p:spPr bwMode="auto">
          <a:xfrm>
            <a:off x="395536" y="1916832"/>
            <a:ext cx="5853546" cy="407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861048"/>
            <a:ext cx="3847847" cy="256971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2658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Que</a:t>
            </a:r>
            <a:r>
              <a:rPr lang="sv-SE" dirty="0" smtClean="0"/>
              <a:t> </a:t>
            </a:r>
            <a:r>
              <a:rPr lang="sv-SE" dirty="0" err="1" smtClean="0"/>
              <a:t>sont</a:t>
            </a:r>
            <a:r>
              <a:rPr lang="sv-SE" dirty="0" smtClean="0"/>
              <a:t> </a:t>
            </a:r>
            <a:r>
              <a:rPr lang="sv-SE" dirty="0" err="1" smtClean="0"/>
              <a:t>devenus</a:t>
            </a:r>
            <a:r>
              <a:rPr lang="sv-SE" dirty="0" smtClean="0"/>
              <a:t> les GJ?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755576" y="1988840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err="1" smtClean="0"/>
              <a:t>Antisémites</a:t>
            </a:r>
            <a:r>
              <a:rPr lang="sv-SE" b="1" dirty="0" smtClean="0"/>
              <a:t> ? </a:t>
            </a:r>
            <a:r>
              <a:rPr lang="sv-SE" dirty="0" err="1" smtClean="0"/>
              <a:t>l’incident</a:t>
            </a:r>
            <a:r>
              <a:rPr lang="sv-SE" dirty="0" smtClean="0"/>
              <a:t> </a:t>
            </a:r>
            <a:r>
              <a:rPr lang="sv-SE" b="1" i="1" dirty="0" err="1" smtClean="0"/>
              <a:t>Finkielkraut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755576" y="2780928"/>
            <a:ext cx="2433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/>
              <a:t>Islamo-gauchistes</a:t>
            </a:r>
            <a:r>
              <a:rPr lang="sv-SE" b="1" dirty="0"/>
              <a:t> </a:t>
            </a:r>
            <a:r>
              <a:rPr lang="sv-SE" dirty="0"/>
              <a:t>?</a:t>
            </a:r>
          </a:p>
        </p:txBody>
      </p:sp>
      <p:sp>
        <p:nvSpPr>
          <p:cNvPr id="8" name="Rektangel 7"/>
          <p:cNvSpPr/>
          <p:nvPr/>
        </p:nvSpPr>
        <p:spPr>
          <a:xfrm>
            <a:off x="755576" y="3429000"/>
            <a:ext cx="19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Rouges-bruns </a:t>
            </a:r>
            <a:r>
              <a:rPr lang="sv-SE" dirty="0"/>
              <a:t>?</a:t>
            </a:r>
          </a:p>
        </p:txBody>
      </p:sp>
      <p:sp>
        <p:nvSpPr>
          <p:cNvPr id="9" name="Rektangel 8"/>
          <p:cNvSpPr/>
          <p:nvPr/>
        </p:nvSpPr>
        <p:spPr>
          <a:xfrm>
            <a:off x="755576" y="407707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err="1" smtClean="0"/>
              <a:t>Antiparlementaristes</a:t>
            </a:r>
            <a:r>
              <a:rPr lang="sv-SE" b="1" dirty="0" smtClean="0"/>
              <a:t> </a:t>
            </a:r>
            <a:r>
              <a:rPr lang="sv-SE" dirty="0" err="1" smtClean="0"/>
              <a:t>comme</a:t>
            </a:r>
            <a:r>
              <a:rPr lang="sv-SE" dirty="0" smtClean="0"/>
              <a:t> dans les </a:t>
            </a:r>
            <a:r>
              <a:rPr lang="sv-SE" dirty="0" err="1" smtClean="0"/>
              <a:t>années</a:t>
            </a:r>
            <a:r>
              <a:rPr lang="sv-SE" dirty="0" smtClean="0"/>
              <a:t> 30 ?</a:t>
            </a:r>
            <a:endParaRPr lang="sv-SE" dirty="0"/>
          </a:p>
        </p:txBody>
      </p:sp>
      <p:sp>
        <p:nvSpPr>
          <p:cNvPr id="10" name="Rektangel 9"/>
          <p:cNvSpPr/>
          <p:nvPr/>
        </p:nvSpPr>
        <p:spPr>
          <a:xfrm>
            <a:off x="755576" y="4653136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Anti-</a:t>
            </a:r>
            <a:r>
              <a:rPr lang="sv-SE" b="1" dirty="0" err="1"/>
              <a:t>flics</a:t>
            </a:r>
            <a:r>
              <a:rPr lang="sv-SE" b="1" dirty="0"/>
              <a:t> ? </a:t>
            </a:r>
            <a:r>
              <a:rPr lang="sv-SE" dirty="0" err="1"/>
              <a:t>Enfin</a:t>
            </a:r>
            <a:r>
              <a:rPr lang="sv-SE" dirty="0"/>
              <a:t> anti-</a:t>
            </a:r>
            <a:r>
              <a:rPr lang="sv-SE" b="1" dirty="0" err="1"/>
              <a:t>keuf</a:t>
            </a:r>
            <a:r>
              <a:rPr lang="sv-SE" dirty="0"/>
              <a:t> </a:t>
            </a:r>
            <a:r>
              <a:rPr lang="sv-SE" dirty="0" smtClean="0"/>
              <a:t>?</a:t>
            </a:r>
            <a:br>
              <a:rPr lang="sv-SE" dirty="0" smtClean="0"/>
            </a:br>
            <a:r>
              <a:rPr lang="sv-SE" dirty="0" err="1" smtClean="0"/>
              <a:t>l’incident</a:t>
            </a:r>
            <a:r>
              <a:rPr lang="sv-SE" dirty="0" smtClean="0"/>
              <a:t> </a:t>
            </a:r>
            <a:r>
              <a:rPr lang="sv-SE" dirty="0"/>
              <a:t>du </a:t>
            </a:r>
            <a:r>
              <a:rPr lang="sv-SE" b="1" dirty="0" err="1" smtClean="0"/>
              <a:t>caillassage</a:t>
            </a:r>
            <a:r>
              <a:rPr lang="sv-SE" b="1" dirty="0" smtClean="0"/>
              <a:t> </a:t>
            </a:r>
            <a:r>
              <a:rPr lang="sv-SE" b="1" dirty="0"/>
              <a:t>de la </a:t>
            </a:r>
            <a:r>
              <a:rPr lang="sv-SE" b="1" dirty="0" err="1"/>
              <a:t>voiture</a:t>
            </a:r>
            <a:r>
              <a:rPr lang="sv-SE" b="1" dirty="0"/>
              <a:t> de </a:t>
            </a:r>
            <a:r>
              <a:rPr lang="sv-SE" b="1" dirty="0" err="1"/>
              <a:t>police</a:t>
            </a:r>
            <a:r>
              <a:rPr lang="sv-SE" b="1" dirty="0"/>
              <a:t> sur l’A7 en </a:t>
            </a:r>
            <a:r>
              <a:rPr lang="sv-SE" b="1" dirty="0" err="1"/>
              <a:t>plein</a:t>
            </a:r>
            <a:r>
              <a:rPr lang="sv-SE" b="1" dirty="0"/>
              <a:t> </a:t>
            </a:r>
            <a:r>
              <a:rPr lang="sv-SE" b="1" dirty="0" err="1"/>
              <a:t>centre</a:t>
            </a:r>
            <a:r>
              <a:rPr lang="sv-SE" b="1" dirty="0"/>
              <a:t> de Lyon</a:t>
            </a:r>
            <a:r>
              <a:rPr lang="sv-SE" dirty="0"/>
              <a:t> ?</a:t>
            </a:r>
          </a:p>
        </p:txBody>
      </p:sp>
      <p:pic>
        <p:nvPicPr>
          <p:cNvPr id="11" name="Bildobjekt 10" descr="IMG_297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3744416" cy="2808312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804248" y="400506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i="1" dirty="0" smtClean="0"/>
              <a:t>Le Point </a:t>
            </a:r>
            <a:r>
              <a:rPr lang="sv-SE" sz="1200" b="1" dirty="0" smtClean="0"/>
              <a:t>28 </a:t>
            </a:r>
            <a:r>
              <a:rPr lang="sv-SE" sz="1200" b="1" dirty="0" err="1" smtClean="0"/>
              <a:t>f</a:t>
            </a:r>
            <a:r>
              <a:rPr lang="sv-SE" sz="1200" b="1" dirty="0" err="1" smtClean="0"/>
              <a:t>évrier</a:t>
            </a:r>
            <a:r>
              <a:rPr lang="sv-SE" sz="1200" b="1" dirty="0" smtClean="0"/>
              <a:t> 2019</a:t>
            </a:r>
            <a:endParaRPr lang="sv-SE" sz="1200" b="1" dirty="0"/>
          </a:p>
        </p:txBody>
      </p:sp>
    </p:spTree>
    <p:extLst>
      <p:ext uri="{BB962C8B-B14F-4D97-AF65-F5344CB8AC3E}">
        <p14:creationId xmlns:p14="http://schemas.microsoft.com/office/powerpoint/2010/main" val="263165655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/>
              <a:t>Quizz</a:t>
            </a:r>
            <a:r>
              <a:rPr lang="sv-SE" b="1" dirty="0" smtClean="0"/>
              <a:t> </a:t>
            </a:r>
            <a:r>
              <a:rPr lang="sv-SE" b="1" dirty="0" err="1" smtClean="0"/>
              <a:t>pour</a:t>
            </a:r>
            <a:r>
              <a:rPr lang="sv-SE" b="1" dirty="0" smtClean="0"/>
              <a:t> </a:t>
            </a:r>
            <a:r>
              <a:rPr lang="sv-SE" b="1" dirty="0" err="1" smtClean="0"/>
              <a:t>pédagogues</a:t>
            </a:r>
            <a:endParaRPr lang="sv-SE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137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4000" dirty="0" smtClean="0"/>
              <a:t>En </a:t>
            </a:r>
            <a:r>
              <a:rPr lang="sv-SE" sz="4000" dirty="0" err="1" smtClean="0"/>
              <a:t>France</a:t>
            </a:r>
            <a:r>
              <a:rPr lang="sv-SE" sz="4000" dirty="0" smtClean="0"/>
              <a:t>, le </a:t>
            </a:r>
            <a:r>
              <a:rPr lang="sv-SE" sz="4000" dirty="0" err="1" smtClean="0"/>
              <a:t>combat</a:t>
            </a:r>
            <a:r>
              <a:rPr lang="sv-SE" sz="4000" dirty="0" smtClean="0"/>
              <a:t> des </a:t>
            </a:r>
            <a:r>
              <a:rPr lang="sv-SE" sz="4000" dirty="0" err="1" smtClean="0"/>
              <a:t>idées</a:t>
            </a:r>
            <a:r>
              <a:rPr lang="sv-SE" sz="4000" dirty="0" smtClean="0"/>
              <a:t> se fait</a:t>
            </a:r>
            <a:r>
              <a:rPr lang="mr-IN" sz="4000" dirty="0" smtClean="0"/>
              <a:t>…</a:t>
            </a:r>
            <a:endParaRPr lang="sv-SE" sz="4000" dirty="0" smtClean="0"/>
          </a:p>
        </p:txBody>
      </p:sp>
      <p:sp>
        <p:nvSpPr>
          <p:cNvPr id="4" name="textruta 3"/>
          <p:cNvSpPr txBox="1"/>
          <p:nvPr/>
        </p:nvSpPr>
        <p:spPr>
          <a:xfrm>
            <a:off x="1907704" y="364502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1  Dans la </a:t>
            </a:r>
            <a:r>
              <a:rPr lang="sv-SE" sz="2400" dirty="0" err="1" smtClean="0"/>
              <a:t>rue</a:t>
            </a:r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907704" y="414908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X  Dans </a:t>
            </a:r>
            <a:r>
              <a:rPr lang="sv-SE" sz="2400" dirty="0" err="1" smtClean="0"/>
              <a:t>une</a:t>
            </a:r>
            <a:r>
              <a:rPr lang="sv-SE" sz="2400" dirty="0" smtClean="0"/>
              <a:t> </a:t>
            </a:r>
            <a:r>
              <a:rPr lang="sv-SE" sz="2400" dirty="0" err="1" smtClean="0"/>
              <a:t>librairie</a:t>
            </a:r>
            <a:endParaRPr lang="sv-SE" sz="2400" dirty="0"/>
          </a:p>
        </p:txBody>
      </p:sp>
      <p:sp>
        <p:nvSpPr>
          <p:cNvPr id="7" name="textruta 6"/>
          <p:cNvSpPr txBox="1"/>
          <p:nvPr/>
        </p:nvSpPr>
        <p:spPr>
          <a:xfrm>
            <a:off x="1907704" y="465313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2  Dans </a:t>
            </a:r>
            <a:r>
              <a:rPr lang="sv-SE" sz="2400" dirty="0" err="1" smtClean="0"/>
              <a:t>un</a:t>
            </a:r>
            <a:r>
              <a:rPr lang="sv-SE" sz="2400" dirty="0" smtClean="0"/>
              <a:t> restaurant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7574067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3888432" cy="672026"/>
          </a:xfrm>
        </p:spPr>
        <p:txBody>
          <a:bodyPr/>
          <a:lstStyle/>
          <a:p>
            <a:r>
              <a:rPr lang="sv-SE" dirty="0" err="1" smtClean="0"/>
              <a:t>Houellebecq</a:t>
            </a:r>
            <a:r>
              <a:rPr lang="mr-IN" dirty="0" smtClean="0"/>
              <a:t>…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pic>
        <p:nvPicPr>
          <p:cNvPr id="4" name="Platshållare för innehåll 3" descr="IMG_279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9906" r="9451" b="2558"/>
          <a:stretch/>
        </p:blipFill>
        <p:spPr>
          <a:xfrm>
            <a:off x="5364088" y="2132856"/>
            <a:ext cx="2436092" cy="3264766"/>
          </a:xfrm>
        </p:spPr>
      </p:pic>
      <p:sp>
        <p:nvSpPr>
          <p:cNvPr id="5" name="textruta 4"/>
          <p:cNvSpPr txBox="1"/>
          <p:nvPr/>
        </p:nvSpPr>
        <p:spPr>
          <a:xfrm>
            <a:off x="4932040" y="558924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 smtClean="0"/>
              <a:t>Publié</a:t>
            </a:r>
            <a:r>
              <a:rPr lang="sv-SE" sz="2400" b="1" dirty="0" smtClean="0"/>
              <a:t> le 4 </a:t>
            </a:r>
            <a:r>
              <a:rPr lang="sv-SE" sz="2400" b="1" dirty="0" err="1" smtClean="0"/>
              <a:t>janvier</a:t>
            </a:r>
            <a:r>
              <a:rPr lang="sv-SE" sz="2400" b="1" dirty="0" smtClean="0"/>
              <a:t> 2019</a:t>
            </a:r>
            <a:endParaRPr lang="sv-SE" sz="2400" b="1" dirty="0"/>
          </a:p>
        </p:txBody>
      </p:sp>
      <p:sp>
        <p:nvSpPr>
          <p:cNvPr id="9" name="Rubrik 1"/>
          <p:cNvSpPr txBox="1">
            <a:spLocks/>
          </p:cNvSpPr>
          <p:nvPr/>
        </p:nvSpPr>
        <p:spPr>
          <a:xfrm>
            <a:off x="611560" y="1268760"/>
            <a:ext cx="7055380" cy="6720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dirty="0" smtClean="0"/>
              <a:t>Le Balzac du </a:t>
            </a:r>
            <a:r>
              <a:rPr lang="sv-SE" dirty="0" err="1" smtClean="0"/>
              <a:t>XXIe</a:t>
            </a:r>
            <a:r>
              <a:rPr lang="sv-SE" dirty="0" smtClean="0"/>
              <a:t> </a:t>
            </a:r>
            <a:r>
              <a:rPr lang="sv-SE" dirty="0" err="1" smtClean="0"/>
              <a:t>siècle</a:t>
            </a:r>
            <a:r>
              <a:rPr lang="sv-SE" dirty="0" smtClean="0"/>
              <a:t> ?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683568" y="2650847"/>
            <a:ext cx="46085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 smtClean="0"/>
              <a:t>La carte et le </a:t>
            </a:r>
            <a:r>
              <a:rPr lang="sv-SE" sz="3200" b="1" i="1" dirty="0" err="1" smtClean="0"/>
              <a:t>territoire</a:t>
            </a:r>
            <a:endParaRPr lang="sv-SE" sz="3200" b="1" i="1" dirty="0" smtClean="0"/>
          </a:p>
          <a:p>
            <a:r>
              <a:rPr lang="sv-SE" sz="3200" b="1" dirty="0" smtClean="0"/>
              <a:t>Prix </a:t>
            </a:r>
            <a:r>
              <a:rPr lang="sv-SE" sz="3200" b="1" dirty="0" err="1" smtClean="0"/>
              <a:t>Goncourt</a:t>
            </a:r>
            <a:r>
              <a:rPr lang="sv-SE" sz="3200" b="1" dirty="0" smtClean="0"/>
              <a:t> 2010</a:t>
            </a:r>
          </a:p>
          <a:p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683568" y="4293096"/>
            <a:ext cx="43204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 err="1" smtClean="0"/>
              <a:t>Soumission</a:t>
            </a:r>
            <a:endParaRPr lang="sv-SE" sz="3200" b="1" i="1" dirty="0" smtClean="0"/>
          </a:p>
          <a:p>
            <a:r>
              <a:rPr lang="sv-SE" sz="3200" b="1" dirty="0" smtClean="0"/>
              <a:t>2015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136951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Qui</a:t>
            </a:r>
            <a:r>
              <a:rPr lang="sv-SE" dirty="0" smtClean="0"/>
              <a:t> a </a:t>
            </a:r>
            <a:r>
              <a:rPr lang="sv-SE" dirty="0" err="1" smtClean="0"/>
              <a:t>tué</a:t>
            </a:r>
            <a:r>
              <a:rPr lang="sv-SE" dirty="0" smtClean="0"/>
              <a:t> son </a:t>
            </a:r>
            <a:r>
              <a:rPr lang="sv-SE" dirty="0" err="1" smtClean="0"/>
              <a:t>père</a:t>
            </a:r>
            <a:r>
              <a:rPr lang="sv-SE" dirty="0" smtClean="0"/>
              <a:t> 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584" y="2060848"/>
            <a:ext cx="7056668" cy="3680331"/>
          </a:xfrm>
        </p:spPr>
        <p:txBody>
          <a:bodyPr/>
          <a:lstStyle/>
          <a:p>
            <a:r>
              <a:rPr lang="fr-FR" sz="2400" b="1" dirty="0" smtClean="0"/>
              <a:t>Edouard Louis </a:t>
            </a:r>
          </a:p>
          <a:p>
            <a:pPr marL="0" indent="0">
              <a:buNone/>
            </a:pPr>
            <a:endParaRPr lang="fr-FR" sz="2400" b="1" dirty="0" smtClean="0"/>
          </a:p>
          <a:p>
            <a:pPr lvl="1"/>
            <a:r>
              <a:rPr lang="fr-FR" sz="2000" dirty="0" smtClean="0"/>
              <a:t>Star de la gauche radicale</a:t>
            </a:r>
          </a:p>
          <a:p>
            <a:pPr lvl="1"/>
            <a:r>
              <a:rPr lang="fr-FR" sz="2000" dirty="0" smtClean="0"/>
              <a:t>Intellectuel et écrivain</a:t>
            </a:r>
          </a:p>
          <a:p>
            <a:pPr lvl="1"/>
            <a:r>
              <a:rPr lang="fr-FR" sz="2000" dirty="0" smtClean="0"/>
              <a:t>Son enfance décrite dans </a:t>
            </a:r>
          </a:p>
          <a:p>
            <a:pPr marL="457207" lvl="1" indent="0">
              <a:buNone/>
            </a:pPr>
            <a:r>
              <a:rPr lang="fr-FR" sz="2000" i="1" dirty="0"/>
              <a:t>	</a:t>
            </a:r>
            <a:r>
              <a:rPr lang="fr-FR" sz="2000" b="1" i="1" dirty="0" smtClean="0"/>
              <a:t>En finir avec Eddy </a:t>
            </a:r>
            <a:r>
              <a:rPr lang="fr-FR" sz="2000" b="1" i="1" dirty="0" err="1" smtClean="0"/>
              <a:t>Bellegueule</a:t>
            </a:r>
            <a:endParaRPr lang="fr-FR" sz="2000" b="1" i="1" dirty="0" smtClean="0"/>
          </a:p>
          <a:p>
            <a:pPr lvl="1"/>
            <a:r>
              <a:rPr lang="fr-FR" sz="2000" dirty="0" smtClean="0"/>
              <a:t>Maître à penser : </a:t>
            </a:r>
            <a:r>
              <a:rPr lang="fr-FR" sz="2000" b="1" dirty="0" smtClean="0"/>
              <a:t>Pierre Bourdieu</a:t>
            </a:r>
          </a:p>
          <a:p>
            <a:pPr lvl="1"/>
            <a:r>
              <a:rPr lang="fr-FR" sz="2000" dirty="0" smtClean="0"/>
              <a:t>Une certaine idée des </a:t>
            </a:r>
            <a:r>
              <a:rPr lang="fr-FR" sz="2000" b="1" dirty="0" smtClean="0">
                <a:solidFill>
                  <a:srgbClr val="FFFF00"/>
                </a:solidFill>
              </a:rPr>
              <a:t>Gilets jaunes</a:t>
            </a:r>
          </a:p>
          <a:p>
            <a:pPr marL="457207" lvl="1" indent="0">
              <a:buNone/>
            </a:pPr>
            <a:endParaRPr lang="fr-FR" sz="2000" b="1" dirty="0" smtClean="0">
              <a:solidFill>
                <a:srgbClr val="FFFF00"/>
              </a:solidFill>
            </a:endParaRPr>
          </a:p>
          <a:p>
            <a:pPr lvl="1"/>
            <a:endParaRPr lang="fr-FR" i="1" dirty="0" smtClean="0"/>
          </a:p>
          <a:p>
            <a:endParaRPr lang="sv-SE" dirty="0"/>
          </a:p>
        </p:txBody>
      </p:sp>
      <p:pic>
        <p:nvPicPr>
          <p:cNvPr id="5" name="Bildobjekt 4" descr="IMG_289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4824"/>
            <a:ext cx="2074044" cy="27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801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Qui</a:t>
            </a:r>
            <a:r>
              <a:rPr lang="sv-SE" dirty="0" smtClean="0"/>
              <a:t> a </a:t>
            </a:r>
            <a:r>
              <a:rPr lang="sv-SE" dirty="0" err="1" smtClean="0"/>
              <a:t>tué</a:t>
            </a:r>
            <a:r>
              <a:rPr lang="sv-SE" dirty="0" smtClean="0"/>
              <a:t> son </a:t>
            </a:r>
            <a:r>
              <a:rPr lang="sv-SE" dirty="0" err="1" smtClean="0"/>
              <a:t>père</a:t>
            </a:r>
            <a:r>
              <a:rPr lang="sv-SE" dirty="0" smtClean="0"/>
              <a:t> 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700" y="2052925"/>
            <a:ext cx="7056668" cy="3680331"/>
          </a:xfrm>
        </p:spPr>
        <p:txBody>
          <a:bodyPr/>
          <a:lstStyle/>
          <a:p>
            <a:r>
              <a:rPr lang="fr-FR" sz="2400" b="1" dirty="0" smtClean="0"/>
              <a:t>Martin </a:t>
            </a:r>
            <a:r>
              <a:rPr lang="fr-FR" sz="2400" b="1" dirty="0" err="1" smtClean="0"/>
              <a:t>Hirsch</a:t>
            </a:r>
            <a:r>
              <a:rPr lang="fr-FR" sz="2400" b="1" dirty="0" smtClean="0"/>
              <a:t> </a:t>
            </a:r>
          </a:p>
          <a:p>
            <a:pPr marL="0" indent="0">
              <a:buNone/>
            </a:pPr>
            <a:endParaRPr lang="fr-FR" sz="2400" b="1" dirty="0" smtClean="0"/>
          </a:p>
          <a:p>
            <a:pPr lvl="1"/>
            <a:r>
              <a:rPr lang="fr-FR" sz="2000" dirty="0" smtClean="0"/>
              <a:t>Médecin</a:t>
            </a:r>
          </a:p>
          <a:p>
            <a:pPr lvl="1"/>
            <a:r>
              <a:rPr lang="fr-FR" sz="2000" dirty="0" smtClean="0"/>
              <a:t>Ex-président d’</a:t>
            </a:r>
            <a:r>
              <a:rPr lang="fr-FR" sz="2000" b="1" dirty="0" smtClean="0"/>
              <a:t>Emmaüs</a:t>
            </a:r>
            <a:r>
              <a:rPr lang="fr-FR" sz="2000" dirty="0" smtClean="0"/>
              <a:t> </a:t>
            </a:r>
          </a:p>
          <a:p>
            <a:pPr lvl="1"/>
            <a:r>
              <a:rPr lang="fr-FR" sz="2000" dirty="0" smtClean="0"/>
              <a:t>Homme politique de </a:t>
            </a:r>
            <a:r>
              <a:rPr lang="fr-FR" sz="2000" b="1" dirty="0" smtClean="0"/>
              <a:t>gauche</a:t>
            </a:r>
          </a:p>
          <a:p>
            <a:pPr lvl="1"/>
            <a:r>
              <a:rPr lang="fr-FR" sz="2000" b="1" dirty="0" smtClean="0"/>
              <a:t>Ministre de Nicolas Sarkozy</a:t>
            </a:r>
          </a:p>
          <a:p>
            <a:pPr lvl="1"/>
            <a:r>
              <a:rPr lang="fr-FR" sz="2000" dirty="0" smtClean="0"/>
              <a:t>Bien né</a:t>
            </a:r>
          </a:p>
          <a:p>
            <a:pPr lvl="1"/>
            <a:r>
              <a:rPr lang="fr-FR" sz="2000" dirty="0" smtClean="0"/>
              <a:t>Une certaine idée de </a:t>
            </a:r>
            <a:r>
              <a:rPr lang="fr-FR" sz="2000" b="1" dirty="0" smtClean="0"/>
              <a:t>l’Etat</a:t>
            </a:r>
            <a:endParaRPr lang="fr-FR" sz="2000" b="1" dirty="0" smtClean="0">
              <a:solidFill>
                <a:srgbClr val="FFFF00"/>
              </a:solidFill>
            </a:endParaRPr>
          </a:p>
          <a:p>
            <a:pPr lvl="1"/>
            <a:endParaRPr lang="fr-FR" i="1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780189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3366FF"/>
                </a:solidFill>
              </a:rPr>
              <a:t>2018 : </a:t>
            </a:r>
            <a:r>
              <a:rPr lang="sv-SE" dirty="0" err="1" smtClean="0"/>
              <a:t>Tout</a:t>
            </a:r>
            <a:r>
              <a:rPr lang="sv-SE" dirty="0" smtClean="0"/>
              <a:t> </a:t>
            </a:r>
            <a:r>
              <a:rPr lang="sv-SE" dirty="0" err="1" smtClean="0">
                <a:solidFill>
                  <a:srgbClr val="FF0000"/>
                </a:solidFill>
              </a:rPr>
              <a:t>avait</a:t>
            </a:r>
            <a:r>
              <a:rPr lang="sv-SE" dirty="0" smtClean="0">
                <a:solidFill>
                  <a:srgbClr val="3366FF"/>
                </a:solidFill>
              </a:rPr>
              <a:t> </a:t>
            </a:r>
            <a:br>
              <a:rPr lang="sv-SE" dirty="0" smtClean="0">
                <a:solidFill>
                  <a:srgbClr val="3366FF"/>
                </a:solidFill>
              </a:rPr>
            </a:br>
            <a:r>
              <a:rPr lang="sv-SE" dirty="0" smtClean="0">
                <a:solidFill>
                  <a:srgbClr val="3366FF"/>
                </a:solidFill>
              </a:rPr>
              <a:t>si</a:t>
            </a:r>
            <a:r>
              <a:rPr lang="sv-SE" dirty="0" smtClean="0"/>
              <a:t> bien </a:t>
            </a:r>
            <a:r>
              <a:rPr lang="sv-SE" dirty="0" err="1" smtClean="0">
                <a:solidFill>
                  <a:srgbClr val="FF0000"/>
                </a:solidFill>
              </a:rPr>
              <a:t>commencé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700" y="2636912"/>
            <a:ext cx="6711654" cy="3611494"/>
          </a:xfrm>
        </p:spPr>
        <p:txBody>
          <a:bodyPr/>
          <a:lstStyle/>
          <a:p>
            <a:r>
              <a:rPr lang="sv-SE" b="1" dirty="0" smtClean="0">
                <a:solidFill>
                  <a:srgbClr val="3366FF"/>
                </a:solidFill>
              </a:rPr>
              <a:t>CHAMPION</a:t>
            </a:r>
            <a:r>
              <a:rPr lang="sv-SE" b="1" dirty="0" smtClean="0"/>
              <a:t> DU </a:t>
            </a:r>
            <a:r>
              <a:rPr lang="sv-SE" b="1" dirty="0" smtClean="0">
                <a:solidFill>
                  <a:srgbClr val="FF0000"/>
                </a:solidFill>
              </a:rPr>
              <a:t>MONDE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b="1" dirty="0" smtClean="0">
                <a:solidFill>
                  <a:srgbClr val="3366FF"/>
                </a:solidFill>
              </a:rPr>
              <a:t>KIL</a:t>
            </a:r>
            <a:r>
              <a:rPr lang="sv-SE" b="1" dirty="0" smtClean="0"/>
              <a:t>YAN </a:t>
            </a:r>
            <a:r>
              <a:rPr lang="sv-SE" b="1" dirty="0" smtClean="0">
                <a:solidFill>
                  <a:srgbClr val="FF0000"/>
                </a:solidFill>
              </a:rPr>
              <a:t>MBAPPÉ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b="1" dirty="0" smtClean="0">
                <a:solidFill>
                  <a:srgbClr val="3366FF"/>
                </a:solidFill>
              </a:rPr>
              <a:t>2</a:t>
            </a:r>
            <a:r>
              <a:rPr lang="sv-SE" b="1" dirty="0" smtClean="0"/>
              <a:t> ETOILE</a:t>
            </a:r>
            <a:r>
              <a:rPr lang="sv-SE" b="1" dirty="0" smtClean="0">
                <a:solidFill>
                  <a:srgbClr val="FF0000"/>
                </a:solidFill>
              </a:rPr>
              <a:t>S</a:t>
            </a:r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70930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Le </a:t>
            </a:r>
            <a:r>
              <a:rPr lang="sv-SE" dirty="0" err="1" smtClean="0"/>
              <a:t>combat</a:t>
            </a:r>
            <a:r>
              <a:rPr lang="sv-SE" dirty="0" smtClean="0"/>
              <a:t> des </a:t>
            </a:r>
            <a:r>
              <a:rPr lang="sv-SE" dirty="0" err="1" smtClean="0"/>
              <a:t>philosophes</a:t>
            </a:r>
            <a:endParaRPr lang="sv-SE" dirty="0"/>
          </a:p>
        </p:txBody>
      </p:sp>
      <p:pic>
        <p:nvPicPr>
          <p:cNvPr id="6" name="Platshållare för innehåll 5" descr="IMG_2879.jpe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2319" r="9875" b="2319"/>
          <a:stretch/>
        </p:blipFill>
        <p:spPr>
          <a:xfrm>
            <a:off x="3923928" y="1700808"/>
            <a:ext cx="3157499" cy="4616626"/>
          </a:xfrm>
        </p:spPr>
      </p:pic>
      <p:sp>
        <p:nvSpPr>
          <p:cNvPr id="7" name="textruta 6"/>
          <p:cNvSpPr txBox="1"/>
          <p:nvPr/>
        </p:nvSpPr>
        <p:spPr>
          <a:xfrm>
            <a:off x="899592" y="2996952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err="1" smtClean="0"/>
              <a:t>Onfray</a:t>
            </a:r>
            <a:r>
              <a:rPr lang="sv-SE" sz="2800" b="1" dirty="0" smtClean="0"/>
              <a:t> </a:t>
            </a:r>
          </a:p>
          <a:p>
            <a:pPr algn="ctr"/>
            <a:r>
              <a:rPr lang="sv-SE" sz="2800" dirty="0" smtClean="0"/>
              <a:t>vs</a:t>
            </a:r>
          </a:p>
          <a:p>
            <a:pPr algn="ctr"/>
            <a:r>
              <a:rPr lang="sv-SE" sz="2800" b="1" dirty="0" err="1" smtClean="0"/>
              <a:t>Enthoven</a:t>
            </a:r>
            <a:endParaRPr lang="sv-SE" sz="2800" b="1" dirty="0"/>
          </a:p>
        </p:txBody>
      </p:sp>
    </p:spTree>
    <p:extLst>
      <p:ext uri="{BB962C8B-B14F-4D97-AF65-F5344CB8AC3E}">
        <p14:creationId xmlns:p14="http://schemas.microsoft.com/office/powerpoint/2010/main" val="57470666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64114"/>
          </a:xfrm>
        </p:spPr>
        <p:txBody>
          <a:bodyPr/>
          <a:lstStyle/>
          <a:p>
            <a:r>
              <a:rPr lang="sv-SE" sz="2800" b="1" dirty="0" smtClean="0"/>
              <a:t>Je </a:t>
            </a:r>
            <a:r>
              <a:rPr lang="sv-SE" sz="2800" b="1" dirty="0" err="1" smtClean="0"/>
              <a:t>polémique</a:t>
            </a:r>
            <a:r>
              <a:rPr lang="sv-SE" sz="2800" b="1" dirty="0" smtClean="0"/>
              <a:t>, tu </a:t>
            </a:r>
            <a:r>
              <a:rPr lang="sv-SE" sz="2800" b="1" dirty="0" err="1" smtClean="0"/>
              <a:t>polémiques</a:t>
            </a:r>
            <a:r>
              <a:rPr lang="sv-SE" sz="2800" b="1" dirty="0" smtClean="0"/>
              <a:t>, </a:t>
            </a:r>
            <a:br>
              <a:rPr lang="sv-SE" sz="2800" b="1" dirty="0" smtClean="0"/>
            </a:br>
            <a:r>
              <a:rPr lang="sv-SE" sz="2800" b="1" dirty="0" smtClean="0"/>
              <a:t>il </a:t>
            </a:r>
            <a:r>
              <a:rPr lang="sv-SE" sz="2800" b="1" dirty="0" err="1" smtClean="0"/>
              <a:t>polémique</a:t>
            </a:r>
            <a:r>
              <a:rPr lang="sv-SE" sz="2800" b="1" dirty="0" smtClean="0"/>
              <a:t>, </a:t>
            </a:r>
            <a:r>
              <a:rPr lang="sv-SE" sz="2800" b="1" dirty="0" err="1" smtClean="0"/>
              <a:t>nous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polémiquons</a:t>
            </a:r>
            <a:r>
              <a:rPr lang="sv-SE" sz="2800" b="1" dirty="0" smtClean="0"/>
              <a:t>, </a:t>
            </a:r>
            <a:br>
              <a:rPr lang="sv-SE" sz="2800" b="1" dirty="0" smtClean="0"/>
            </a:br>
            <a:r>
              <a:rPr lang="sv-SE" sz="2800" b="1" dirty="0" err="1" smtClean="0"/>
              <a:t>vous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polémiquez</a:t>
            </a:r>
            <a:r>
              <a:rPr lang="sv-SE" sz="2800" b="1" dirty="0" smtClean="0"/>
              <a:t>, ils </a:t>
            </a:r>
            <a:r>
              <a:rPr lang="sv-SE" sz="2800" b="1" dirty="0" err="1" smtClean="0"/>
              <a:t>polémiquent</a:t>
            </a:r>
            <a:endParaRPr lang="sv-SE" sz="2800" b="1" dirty="0"/>
          </a:p>
        </p:txBody>
      </p:sp>
      <p:pic>
        <p:nvPicPr>
          <p:cNvPr id="5" name="Platshållare för innehåll 4" descr="IMG_2872.jpe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t="9982" r="12223" b="10889"/>
          <a:stretch/>
        </p:blipFill>
        <p:spPr>
          <a:xfrm>
            <a:off x="251520" y="2060848"/>
            <a:ext cx="2481701" cy="3480505"/>
          </a:xfrm>
        </p:spPr>
      </p:pic>
      <p:pic>
        <p:nvPicPr>
          <p:cNvPr id="6" name="Platshållare för innehåll 5" descr="IMG_2880.jpe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28905" r="16402" b="14444"/>
          <a:stretch/>
        </p:blipFill>
        <p:spPr>
          <a:xfrm>
            <a:off x="2915816" y="2132856"/>
            <a:ext cx="3157426" cy="3312368"/>
          </a:xfrm>
        </p:spPr>
      </p:pic>
      <p:pic>
        <p:nvPicPr>
          <p:cNvPr id="9" name="Bildobjekt 8" descr="IMG_2875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6680" r="17418" b="16134"/>
          <a:stretch/>
        </p:blipFill>
        <p:spPr>
          <a:xfrm>
            <a:off x="6156176" y="2132857"/>
            <a:ext cx="2376264" cy="3450734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323528" y="573325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Bourgeois de </a:t>
            </a:r>
            <a:r>
              <a:rPr lang="sv-SE" b="1" dirty="0" err="1" smtClean="0"/>
              <a:t>gauche</a:t>
            </a:r>
            <a:r>
              <a:rPr lang="sv-SE" b="1" dirty="0" smtClean="0"/>
              <a:t> </a:t>
            </a:r>
            <a:r>
              <a:rPr lang="sv-SE" b="1" dirty="0" err="1" smtClean="0"/>
              <a:t>radicale</a:t>
            </a:r>
            <a:r>
              <a:rPr lang="sv-SE" b="1" dirty="0" smtClean="0"/>
              <a:t> anti-Macron</a:t>
            </a:r>
            <a:endParaRPr lang="sv-SE" b="1" dirty="0"/>
          </a:p>
        </p:txBody>
      </p:sp>
      <p:sp>
        <p:nvSpPr>
          <p:cNvPr id="11" name="textruta 10"/>
          <p:cNvSpPr txBox="1"/>
          <p:nvPr/>
        </p:nvSpPr>
        <p:spPr>
          <a:xfrm>
            <a:off x="3203848" y="5733256"/>
            <a:ext cx="2553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Bourgeois </a:t>
            </a:r>
            <a:r>
              <a:rPr lang="sv-SE" b="1" dirty="0" err="1" smtClean="0"/>
              <a:t>catholique</a:t>
            </a:r>
            <a:r>
              <a:rPr lang="sv-SE" b="1" dirty="0" smtClean="0"/>
              <a:t> </a:t>
            </a:r>
          </a:p>
          <a:p>
            <a:r>
              <a:rPr lang="sv-SE" b="1" dirty="0" smtClean="0"/>
              <a:t>anti-</a:t>
            </a:r>
            <a:r>
              <a:rPr lang="sv-SE" b="1" dirty="0" err="1" smtClean="0"/>
              <a:t>avortement</a:t>
            </a:r>
            <a:r>
              <a:rPr lang="sv-SE" b="1" dirty="0" smtClean="0"/>
              <a:t> et</a:t>
            </a:r>
          </a:p>
          <a:p>
            <a:r>
              <a:rPr lang="sv-SE" b="1" dirty="0" smtClean="0"/>
              <a:t>anti-Macron</a:t>
            </a:r>
            <a:endParaRPr lang="sv-SE" b="1" dirty="0"/>
          </a:p>
        </p:txBody>
      </p:sp>
      <p:sp>
        <p:nvSpPr>
          <p:cNvPr id="12" name="textruta 11"/>
          <p:cNvSpPr txBox="1"/>
          <p:nvPr/>
        </p:nvSpPr>
        <p:spPr>
          <a:xfrm>
            <a:off x="6156176" y="580526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Populiste</a:t>
            </a:r>
            <a:r>
              <a:rPr lang="sv-SE" b="1" dirty="0" smtClean="0"/>
              <a:t> de </a:t>
            </a:r>
            <a:r>
              <a:rPr lang="sv-SE" b="1" dirty="0" err="1" smtClean="0"/>
              <a:t>gauche</a:t>
            </a:r>
            <a:endParaRPr lang="sv-SE" b="1" dirty="0" smtClean="0"/>
          </a:p>
          <a:p>
            <a:r>
              <a:rPr lang="sv-SE" b="1" dirty="0" smtClean="0"/>
              <a:t>anti-Macron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363311009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Pour</a:t>
            </a:r>
            <a:r>
              <a:rPr lang="sv-SE" dirty="0" smtClean="0"/>
              <a:t> les Français, la vie est </a:t>
            </a:r>
            <a:r>
              <a:rPr lang="sv-SE" dirty="0" err="1" smtClean="0"/>
              <a:t>un</a:t>
            </a:r>
            <a:r>
              <a:rPr lang="sv-SE" dirty="0" smtClean="0"/>
              <a:t> </a:t>
            </a:r>
            <a:r>
              <a:rPr lang="sv-SE" dirty="0" err="1" smtClean="0"/>
              <a:t>combat</a:t>
            </a:r>
            <a:r>
              <a:rPr lang="mr-IN" dirty="0" smtClean="0"/>
              <a:t>…</a:t>
            </a:r>
            <a:endParaRPr lang="sv-SE" dirty="0"/>
          </a:p>
        </p:txBody>
      </p:sp>
      <p:pic>
        <p:nvPicPr>
          <p:cNvPr id="5" name="Platshållare för innehåll 4" descr="IMG_2935.jpe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 b="2304"/>
          <a:stretch>
            <a:fillRect/>
          </a:stretch>
        </p:blipFill>
        <p:spPr/>
      </p:pic>
      <p:pic>
        <p:nvPicPr>
          <p:cNvPr id="6" name="Platshållare för innehåll 5" descr="IMG_2967.jpe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t="16561" r="15832" b="10696"/>
          <a:stretch/>
        </p:blipFill>
        <p:spPr>
          <a:xfrm>
            <a:off x="4427984" y="2132856"/>
            <a:ext cx="2880320" cy="4187619"/>
          </a:xfrm>
        </p:spPr>
      </p:pic>
      <p:sp>
        <p:nvSpPr>
          <p:cNvPr id="7" name="textruta 6"/>
          <p:cNvSpPr txBox="1"/>
          <p:nvPr/>
        </p:nvSpPr>
        <p:spPr>
          <a:xfrm>
            <a:off x="971600" y="5805264"/>
            <a:ext cx="7200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chemeClr val="tx1"/>
                </a:solidFill>
              </a:rPr>
              <a:t>BIEN</a:t>
            </a:r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4644008" y="3068960"/>
            <a:ext cx="72008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MAL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404821477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b="1" dirty="0" err="1" smtClean="0">
                <a:solidFill>
                  <a:schemeClr val="tx1"/>
                </a:solidFill>
              </a:rPr>
              <a:t>Un</a:t>
            </a:r>
            <a:r>
              <a:rPr lang="sv-SE" sz="4000" b="1" dirty="0" smtClean="0">
                <a:solidFill>
                  <a:schemeClr val="tx1"/>
                </a:solidFill>
              </a:rPr>
              <a:t> </a:t>
            </a:r>
            <a:r>
              <a:rPr lang="sv-SE" sz="4000" b="1" dirty="0" err="1" smtClean="0">
                <a:solidFill>
                  <a:schemeClr val="tx1"/>
                </a:solidFill>
              </a:rPr>
              <a:t>pays</a:t>
            </a:r>
            <a:r>
              <a:rPr lang="sv-SE" sz="4000" b="1" dirty="0" smtClean="0">
                <a:solidFill>
                  <a:schemeClr val="tx1"/>
                </a:solidFill>
              </a:rPr>
              <a:t> avec 300 fromages est-il </a:t>
            </a:r>
            <a:r>
              <a:rPr lang="sv-SE" sz="4000" b="1" dirty="0" err="1" smtClean="0">
                <a:solidFill>
                  <a:schemeClr val="tx1"/>
                </a:solidFill>
              </a:rPr>
              <a:t>ingouvernable</a:t>
            </a:r>
            <a:r>
              <a:rPr lang="sv-SE" sz="4000" b="1" dirty="0" smtClean="0">
                <a:solidFill>
                  <a:schemeClr val="tx1"/>
                </a:solidFill>
              </a:rPr>
              <a:t> ?</a:t>
            </a:r>
            <a:endParaRPr lang="sv-SE" sz="4000" b="1" dirty="0">
              <a:solidFill>
                <a:schemeClr val="tx1"/>
              </a:solidFill>
            </a:endParaRPr>
          </a:p>
        </p:txBody>
      </p:sp>
      <p:pic>
        <p:nvPicPr>
          <p:cNvPr id="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2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2494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6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8092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8112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51723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29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8498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305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6104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2108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9309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9309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5313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131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4116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313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971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08518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22920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5719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131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301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8112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12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510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0912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3711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68" y="49495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68" y="51019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9289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971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466152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56" y="408545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96" y="350939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96" y="366179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60" y="300533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20" y="322136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68" y="33653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08" y="31493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48" y="300533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32" y="350939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44" y="365340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60" y="401344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32" y="293332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00" y="343738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00" y="358978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33653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280" y="307734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5719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131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52" y="336537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2541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7781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32" y="451750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96" y="4373488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56" y="423785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971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49495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304" y="49495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80" y="322974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80" y="338214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20" y="2861320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60" y="271730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36" y="422947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36" y="438187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72" y="372541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72" y="3877816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08" y="33017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32" y="4669904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Bild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16" y="4949552"/>
            <a:ext cx="344805" cy="27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64904"/>
            <a:ext cx="548680" cy="548680"/>
          </a:xfrm>
          <a:prstGeom prst="rect">
            <a:avLst/>
          </a:prstGeom>
        </p:spPr>
      </p:pic>
      <p:pic>
        <p:nvPicPr>
          <p:cNvPr id="103" name="Bildobjekt 102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548680" cy="548680"/>
          </a:xfrm>
          <a:prstGeom prst="rect">
            <a:avLst/>
          </a:prstGeom>
        </p:spPr>
      </p:pic>
      <p:pic>
        <p:nvPicPr>
          <p:cNvPr id="104" name="Bildobjekt 103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924944"/>
            <a:ext cx="548680" cy="548680"/>
          </a:xfrm>
          <a:prstGeom prst="rect">
            <a:avLst/>
          </a:prstGeom>
        </p:spPr>
      </p:pic>
      <p:pic>
        <p:nvPicPr>
          <p:cNvPr id="105" name="Bildobjekt 104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96952"/>
            <a:ext cx="548680" cy="548680"/>
          </a:xfrm>
          <a:prstGeom prst="rect">
            <a:avLst/>
          </a:prstGeom>
        </p:spPr>
      </p:pic>
      <p:pic>
        <p:nvPicPr>
          <p:cNvPr id="106" name="Bildobjekt 105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56992"/>
            <a:ext cx="548680" cy="548680"/>
          </a:xfrm>
          <a:prstGeom prst="rect">
            <a:avLst/>
          </a:prstGeom>
        </p:spPr>
      </p:pic>
      <p:pic>
        <p:nvPicPr>
          <p:cNvPr id="107" name="Bildobjekt 106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01008"/>
            <a:ext cx="548680" cy="548680"/>
          </a:xfrm>
          <a:prstGeom prst="rect">
            <a:avLst/>
          </a:prstGeom>
        </p:spPr>
      </p:pic>
      <p:pic>
        <p:nvPicPr>
          <p:cNvPr id="108" name="Bildobjekt 107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93096"/>
            <a:ext cx="548680" cy="548680"/>
          </a:xfrm>
          <a:prstGeom prst="rect">
            <a:avLst/>
          </a:prstGeom>
        </p:spPr>
      </p:pic>
      <p:pic>
        <p:nvPicPr>
          <p:cNvPr id="109" name="Bildobjekt 108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92" y="3814192"/>
            <a:ext cx="548680" cy="548680"/>
          </a:xfrm>
          <a:prstGeom prst="rect">
            <a:avLst/>
          </a:prstGeom>
        </p:spPr>
      </p:pic>
      <p:pic>
        <p:nvPicPr>
          <p:cNvPr id="110" name="Bildobjekt 109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48" y="4797152"/>
            <a:ext cx="576064" cy="576064"/>
          </a:xfrm>
          <a:prstGeom prst="rect">
            <a:avLst/>
          </a:prstGeom>
        </p:spPr>
      </p:pic>
      <p:pic>
        <p:nvPicPr>
          <p:cNvPr id="111" name="Bildobjekt 110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41168"/>
            <a:ext cx="548680" cy="548680"/>
          </a:xfrm>
          <a:prstGeom prst="rect">
            <a:avLst/>
          </a:prstGeom>
        </p:spPr>
      </p:pic>
      <p:pic>
        <p:nvPicPr>
          <p:cNvPr id="112" name="Bildobjekt 111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013176"/>
            <a:ext cx="548680" cy="548680"/>
          </a:xfrm>
          <a:prstGeom prst="rect">
            <a:avLst/>
          </a:prstGeom>
        </p:spPr>
      </p:pic>
      <p:pic>
        <p:nvPicPr>
          <p:cNvPr id="113" name="Bildobjekt 112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69160"/>
            <a:ext cx="548680" cy="548680"/>
          </a:xfrm>
          <a:prstGeom prst="rect">
            <a:avLst/>
          </a:prstGeom>
        </p:spPr>
      </p:pic>
      <p:pic>
        <p:nvPicPr>
          <p:cNvPr id="114" name="Bildobjekt 113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797152"/>
            <a:ext cx="548680" cy="548680"/>
          </a:xfrm>
          <a:prstGeom prst="rect">
            <a:avLst/>
          </a:prstGeom>
        </p:spPr>
      </p:pic>
      <p:pic>
        <p:nvPicPr>
          <p:cNvPr id="115" name="Bildobjekt 114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013176"/>
            <a:ext cx="548680" cy="548680"/>
          </a:xfrm>
          <a:prstGeom prst="rect">
            <a:avLst/>
          </a:prstGeom>
        </p:spPr>
      </p:pic>
      <p:pic>
        <p:nvPicPr>
          <p:cNvPr id="116" name="Bildobjekt 115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869160"/>
            <a:ext cx="548680" cy="548680"/>
          </a:xfrm>
          <a:prstGeom prst="rect">
            <a:avLst/>
          </a:prstGeom>
        </p:spPr>
      </p:pic>
      <p:pic>
        <p:nvPicPr>
          <p:cNvPr id="117" name="Bildobjekt 116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373216"/>
            <a:ext cx="548680" cy="548680"/>
          </a:xfrm>
          <a:prstGeom prst="rect">
            <a:avLst/>
          </a:prstGeom>
        </p:spPr>
      </p:pic>
      <p:pic>
        <p:nvPicPr>
          <p:cNvPr id="118" name="Bildobjekt 117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09120"/>
            <a:ext cx="548680" cy="548680"/>
          </a:xfrm>
          <a:prstGeom prst="rect">
            <a:avLst/>
          </a:prstGeom>
        </p:spPr>
      </p:pic>
      <p:pic>
        <p:nvPicPr>
          <p:cNvPr id="119" name="Bildobjekt 118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093568"/>
            <a:ext cx="548680" cy="548680"/>
          </a:xfrm>
          <a:prstGeom prst="rect">
            <a:avLst/>
          </a:prstGeom>
        </p:spPr>
      </p:pic>
      <p:pic>
        <p:nvPicPr>
          <p:cNvPr id="120" name="Bildobjekt 119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81128"/>
            <a:ext cx="548680" cy="548680"/>
          </a:xfrm>
          <a:prstGeom prst="rect">
            <a:avLst/>
          </a:prstGeom>
        </p:spPr>
      </p:pic>
      <p:pic>
        <p:nvPicPr>
          <p:cNvPr id="121" name="Bildobjekt 120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653136"/>
            <a:ext cx="548680" cy="548680"/>
          </a:xfrm>
          <a:prstGeom prst="rect">
            <a:avLst/>
          </a:prstGeom>
        </p:spPr>
      </p:pic>
      <p:pic>
        <p:nvPicPr>
          <p:cNvPr id="122" name="Bildobjekt 121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581128"/>
            <a:ext cx="548680" cy="548680"/>
          </a:xfrm>
          <a:prstGeom prst="rect">
            <a:avLst/>
          </a:prstGeom>
        </p:spPr>
      </p:pic>
      <p:pic>
        <p:nvPicPr>
          <p:cNvPr id="123" name="Bildobjekt 122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93096"/>
            <a:ext cx="548680" cy="548680"/>
          </a:xfrm>
          <a:prstGeom prst="rect">
            <a:avLst/>
          </a:prstGeom>
        </p:spPr>
      </p:pic>
      <p:pic>
        <p:nvPicPr>
          <p:cNvPr id="125" name="Bildobjekt 124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17032"/>
            <a:ext cx="548680" cy="548680"/>
          </a:xfrm>
          <a:prstGeom prst="rect">
            <a:avLst/>
          </a:prstGeom>
        </p:spPr>
      </p:pic>
      <p:pic>
        <p:nvPicPr>
          <p:cNvPr id="126" name="Bildobjekt 125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96952"/>
            <a:ext cx="548680" cy="548680"/>
          </a:xfrm>
          <a:prstGeom prst="rect">
            <a:avLst/>
          </a:prstGeom>
        </p:spPr>
      </p:pic>
      <p:pic>
        <p:nvPicPr>
          <p:cNvPr id="127" name="Bildobjekt 126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24944"/>
            <a:ext cx="548680" cy="548680"/>
          </a:xfrm>
          <a:prstGeom prst="rect">
            <a:avLst/>
          </a:prstGeom>
        </p:spPr>
      </p:pic>
      <p:pic>
        <p:nvPicPr>
          <p:cNvPr id="128" name="Bildobjekt 127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24944"/>
            <a:ext cx="548680" cy="548680"/>
          </a:xfrm>
          <a:prstGeom prst="rect">
            <a:avLst/>
          </a:prstGeom>
        </p:spPr>
      </p:pic>
      <p:pic>
        <p:nvPicPr>
          <p:cNvPr id="129" name="Bildobjekt 128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52936"/>
            <a:ext cx="548680" cy="548680"/>
          </a:xfrm>
          <a:prstGeom prst="rect">
            <a:avLst/>
          </a:prstGeom>
        </p:spPr>
      </p:pic>
      <p:pic>
        <p:nvPicPr>
          <p:cNvPr id="130" name="Bildobjekt 129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548680" cy="548680"/>
          </a:xfrm>
          <a:prstGeom prst="rect">
            <a:avLst/>
          </a:prstGeom>
        </p:spPr>
      </p:pic>
      <p:pic>
        <p:nvPicPr>
          <p:cNvPr id="131" name="Bildobjekt 130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92896"/>
            <a:ext cx="548680" cy="548680"/>
          </a:xfrm>
          <a:prstGeom prst="rect">
            <a:avLst/>
          </a:prstGeom>
        </p:spPr>
      </p:pic>
      <p:pic>
        <p:nvPicPr>
          <p:cNvPr id="132" name="Bildobjekt 131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04864"/>
            <a:ext cx="548680" cy="548680"/>
          </a:xfrm>
          <a:prstGeom prst="rect">
            <a:avLst/>
          </a:prstGeom>
        </p:spPr>
      </p:pic>
      <p:pic>
        <p:nvPicPr>
          <p:cNvPr id="133" name="Bildobjekt 132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92896"/>
            <a:ext cx="548680" cy="548680"/>
          </a:xfrm>
          <a:prstGeom prst="rect">
            <a:avLst/>
          </a:prstGeom>
        </p:spPr>
      </p:pic>
      <p:pic>
        <p:nvPicPr>
          <p:cNvPr id="134" name="Bildobjekt 133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52936"/>
            <a:ext cx="548680" cy="548680"/>
          </a:xfrm>
          <a:prstGeom prst="rect">
            <a:avLst/>
          </a:prstGeom>
        </p:spPr>
      </p:pic>
      <p:pic>
        <p:nvPicPr>
          <p:cNvPr id="135" name="Bildobjekt 134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29000"/>
            <a:ext cx="548680" cy="548680"/>
          </a:xfrm>
          <a:prstGeom prst="rect">
            <a:avLst/>
          </a:prstGeom>
        </p:spPr>
      </p:pic>
      <p:pic>
        <p:nvPicPr>
          <p:cNvPr id="136" name="Bildobjekt 135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548680" cy="548680"/>
          </a:xfrm>
          <a:prstGeom prst="rect">
            <a:avLst/>
          </a:prstGeom>
        </p:spPr>
      </p:pic>
      <p:pic>
        <p:nvPicPr>
          <p:cNvPr id="137" name="Bildobjekt 136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33056"/>
            <a:ext cx="548680" cy="548680"/>
          </a:xfrm>
          <a:prstGeom prst="rect">
            <a:avLst/>
          </a:prstGeom>
        </p:spPr>
      </p:pic>
      <p:pic>
        <p:nvPicPr>
          <p:cNvPr id="138" name="Bildobjekt 137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89040"/>
            <a:ext cx="548680" cy="548680"/>
          </a:xfrm>
          <a:prstGeom prst="rect">
            <a:avLst/>
          </a:prstGeom>
        </p:spPr>
      </p:pic>
      <p:pic>
        <p:nvPicPr>
          <p:cNvPr id="139" name="Bildobjekt 138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01008"/>
            <a:ext cx="548680" cy="548680"/>
          </a:xfrm>
          <a:prstGeom prst="rect">
            <a:avLst/>
          </a:prstGeom>
        </p:spPr>
      </p:pic>
      <p:pic>
        <p:nvPicPr>
          <p:cNvPr id="140" name="Bildobjekt 139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56992"/>
            <a:ext cx="548680" cy="548680"/>
          </a:xfrm>
          <a:prstGeom prst="rect">
            <a:avLst/>
          </a:prstGeom>
        </p:spPr>
      </p:pic>
      <p:pic>
        <p:nvPicPr>
          <p:cNvPr id="141" name="Bildobjekt 140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84984"/>
            <a:ext cx="548680" cy="548680"/>
          </a:xfrm>
          <a:prstGeom prst="rect">
            <a:avLst/>
          </a:prstGeom>
        </p:spPr>
      </p:pic>
      <p:pic>
        <p:nvPicPr>
          <p:cNvPr id="142" name="Bildobjekt 141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84984"/>
            <a:ext cx="548680" cy="548680"/>
          </a:xfrm>
          <a:prstGeom prst="rect">
            <a:avLst/>
          </a:prstGeom>
        </p:spPr>
      </p:pic>
      <p:pic>
        <p:nvPicPr>
          <p:cNvPr id="143" name="Bildobjekt 142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84984"/>
            <a:ext cx="548680" cy="548680"/>
          </a:xfrm>
          <a:prstGeom prst="rect">
            <a:avLst/>
          </a:prstGeom>
        </p:spPr>
      </p:pic>
      <p:pic>
        <p:nvPicPr>
          <p:cNvPr id="144" name="Bildobjekt 143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60848"/>
            <a:ext cx="548680" cy="548680"/>
          </a:xfrm>
          <a:prstGeom prst="rect">
            <a:avLst/>
          </a:prstGeom>
        </p:spPr>
      </p:pic>
      <p:pic>
        <p:nvPicPr>
          <p:cNvPr id="145" name="Bildobjekt 144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221088"/>
            <a:ext cx="548680" cy="548680"/>
          </a:xfrm>
          <a:prstGeom prst="rect">
            <a:avLst/>
          </a:prstGeom>
        </p:spPr>
      </p:pic>
      <p:pic>
        <p:nvPicPr>
          <p:cNvPr id="146" name="Bildobjekt 145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49080"/>
            <a:ext cx="548680" cy="548680"/>
          </a:xfrm>
          <a:prstGeom prst="rect">
            <a:avLst/>
          </a:prstGeom>
        </p:spPr>
      </p:pic>
      <p:pic>
        <p:nvPicPr>
          <p:cNvPr id="147" name="Bildobjekt 146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49080"/>
            <a:ext cx="548680" cy="548680"/>
          </a:xfrm>
          <a:prstGeom prst="rect">
            <a:avLst/>
          </a:prstGeom>
        </p:spPr>
      </p:pic>
      <p:pic>
        <p:nvPicPr>
          <p:cNvPr id="148" name="Bildobjekt 147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77072"/>
            <a:ext cx="548680" cy="548680"/>
          </a:xfrm>
          <a:prstGeom prst="rect">
            <a:avLst/>
          </a:prstGeom>
        </p:spPr>
      </p:pic>
      <p:pic>
        <p:nvPicPr>
          <p:cNvPr id="149" name="Bildobjekt 148" descr="IMG_289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64904"/>
            <a:ext cx="548680" cy="5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316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b="1" dirty="0" smtClean="0"/>
              <a:t>Et </a:t>
            </a:r>
            <a:r>
              <a:rPr lang="sv-SE" sz="2800" b="1" dirty="0" err="1" smtClean="0"/>
              <a:t>puis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tout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était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comme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d’habitude</a:t>
            </a:r>
            <a:r>
              <a:rPr lang="sv-SE" sz="2800" b="1" dirty="0" smtClean="0"/>
              <a:t> : la </a:t>
            </a:r>
            <a:r>
              <a:rPr lang="sv-SE" sz="2800" b="1" dirty="0" err="1" smtClean="0"/>
              <a:t>défense</a:t>
            </a:r>
            <a:r>
              <a:rPr lang="sv-SE" sz="2800" b="1" dirty="0" smtClean="0"/>
              <a:t> de la </a:t>
            </a:r>
            <a:r>
              <a:rPr lang="sv-SE" sz="2800" b="1" dirty="0" err="1" smtClean="0"/>
              <a:t>langue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française</a:t>
            </a:r>
            <a:r>
              <a:rPr lang="sv-SE" sz="2800" b="1" dirty="0" smtClean="0"/>
              <a:t> se </a:t>
            </a:r>
            <a:r>
              <a:rPr lang="sv-SE" sz="2800" b="1" dirty="0" err="1" smtClean="0"/>
              <a:t>voyait</a:t>
            </a:r>
            <a:r>
              <a:rPr lang="sv-SE" sz="2800" b="1" dirty="0" smtClean="0"/>
              <a:t> partout !</a:t>
            </a:r>
            <a:endParaRPr lang="sv-SE" sz="2800" b="1" dirty="0"/>
          </a:p>
        </p:txBody>
      </p:sp>
      <p:pic>
        <p:nvPicPr>
          <p:cNvPr id="6" name="Platshållare för innehåll 5" descr="IMG_2953.jpe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9601" b="7962"/>
          <a:stretch/>
        </p:blipFill>
        <p:spPr>
          <a:xfrm>
            <a:off x="481376" y="2204865"/>
            <a:ext cx="3658824" cy="1944860"/>
          </a:xfrm>
        </p:spPr>
      </p:pic>
      <p:pic>
        <p:nvPicPr>
          <p:cNvPr id="9" name="Platshållare för innehåll 8" descr="IMG_2955.jpe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22249" r="20550" b="33917"/>
          <a:stretch/>
        </p:blipFill>
        <p:spPr>
          <a:xfrm>
            <a:off x="4283968" y="2204864"/>
            <a:ext cx="3456384" cy="1929507"/>
          </a:xfrm>
        </p:spPr>
      </p:pic>
      <p:pic>
        <p:nvPicPr>
          <p:cNvPr id="10" name="Bildobjekt 9" descr="IMG_2956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" b="27809"/>
          <a:stretch/>
        </p:blipFill>
        <p:spPr>
          <a:xfrm>
            <a:off x="467544" y="4293096"/>
            <a:ext cx="3600400" cy="1946008"/>
          </a:xfrm>
          <a:prstGeom prst="rect">
            <a:avLst/>
          </a:prstGeom>
        </p:spPr>
      </p:pic>
      <p:pic>
        <p:nvPicPr>
          <p:cNvPr id="11" name="Bildobjekt 10" descr="IMG_2968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40217" r="38912" b="25957"/>
          <a:stretch/>
        </p:blipFill>
        <p:spPr>
          <a:xfrm>
            <a:off x="4355976" y="4293096"/>
            <a:ext cx="335943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2469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1" dirty="0" smtClean="0"/>
              <a:t>La </a:t>
            </a:r>
            <a:r>
              <a:rPr lang="sv-SE" sz="3200" b="1" dirty="0" err="1" smtClean="0"/>
              <a:t>littérature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scandinave</a:t>
            </a:r>
            <a:r>
              <a:rPr lang="sv-SE" sz="3200" b="1" dirty="0" smtClean="0"/>
              <a:t> se </a:t>
            </a:r>
            <a:r>
              <a:rPr lang="sv-SE" sz="3200" b="1" dirty="0" err="1" smtClean="0"/>
              <a:t>vendait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très</a:t>
            </a:r>
            <a:r>
              <a:rPr lang="sv-SE" sz="3200" b="1" dirty="0" smtClean="0"/>
              <a:t> bien dans les </a:t>
            </a:r>
            <a:r>
              <a:rPr lang="sv-SE" sz="3200" b="1" dirty="0" err="1" smtClean="0"/>
              <a:t>gares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pic>
        <p:nvPicPr>
          <p:cNvPr id="5" name="Platshållare för innehåll 4" descr="IMG_2966.jpe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1369" r="7958" b="13661"/>
          <a:stretch/>
        </p:blipFill>
        <p:spPr>
          <a:xfrm rot="16200000">
            <a:off x="3260120" y="1742266"/>
            <a:ext cx="3804303" cy="5012145"/>
          </a:xfrm>
        </p:spPr>
      </p:pic>
    </p:spTree>
    <p:extLst>
      <p:ext uri="{BB962C8B-B14F-4D97-AF65-F5344CB8AC3E}">
        <p14:creationId xmlns:p14="http://schemas.microsoft.com/office/powerpoint/2010/main" val="96118617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615682" cy="1400530"/>
          </a:xfrm>
        </p:spPr>
        <p:txBody>
          <a:bodyPr/>
          <a:lstStyle/>
          <a:p>
            <a:r>
              <a:rPr lang="sv-SE" b="1" dirty="0" smtClean="0"/>
              <a:t>Les </a:t>
            </a:r>
            <a:r>
              <a:rPr lang="sv-SE" b="1" dirty="0" err="1" smtClean="0"/>
              <a:t>trains</a:t>
            </a:r>
            <a:r>
              <a:rPr lang="sv-SE" b="1" dirty="0" smtClean="0"/>
              <a:t> </a:t>
            </a:r>
            <a:r>
              <a:rPr lang="sv-SE" b="1" dirty="0" err="1" smtClean="0"/>
              <a:t>arrivaient</a:t>
            </a:r>
            <a:r>
              <a:rPr lang="sv-SE" b="1" dirty="0" smtClean="0"/>
              <a:t> </a:t>
            </a:r>
            <a:r>
              <a:rPr lang="sv-SE" b="1" dirty="0" err="1" smtClean="0"/>
              <a:t>souvent</a:t>
            </a:r>
            <a:r>
              <a:rPr lang="sv-SE" b="1" dirty="0" smtClean="0"/>
              <a:t> à </a:t>
            </a:r>
            <a:r>
              <a:rPr lang="sv-SE" b="1" dirty="0" err="1" smtClean="0"/>
              <a:t>l’heure</a:t>
            </a:r>
            <a:r>
              <a:rPr lang="sv-SE" b="1" dirty="0" smtClean="0"/>
              <a:t> </a:t>
            </a:r>
            <a:r>
              <a:rPr lang="sv-SE" b="1" dirty="0" err="1" smtClean="0"/>
              <a:t>sauf</a:t>
            </a:r>
            <a:r>
              <a:rPr lang="sv-SE" b="1" dirty="0" smtClean="0"/>
              <a:t> </a:t>
            </a:r>
            <a:r>
              <a:rPr lang="sv-SE" b="1" dirty="0" err="1" smtClean="0"/>
              <a:t>certains</a:t>
            </a:r>
            <a:endParaRPr lang="sv-SE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584" y="2708920"/>
            <a:ext cx="7488716" cy="5119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800" b="1" dirty="0" smtClean="0"/>
              <a:t>La </a:t>
            </a:r>
            <a:r>
              <a:rPr lang="sv-SE" sz="2800" b="1" dirty="0" err="1" smtClean="0"/>
              <a:t>France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prend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exemple</a:t>
            </a:r>
            <a:r>
              <a:rPr lang="sv-SE" sz="2800" b="1" dirty="0" smtClean="0"/>
              <a:t> sur la </a:t>
            </a:r>
            <a:r>
              <a:rPr lang="sv-SE" sz="2800" b="1" dirty="0" err="1" smtClean="0"/>
              <a:t>Suède</a:t>
            </a:r>
            <a:endParaRPr lang="sv-SE" sz="2800" b="1" dirty="0" smtClean="0"/>
          </a:p>
          <a:p>
            <a:endParaRPr lang="sv-SE" dirty="0"/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1331640" y="3356992"/>
            <a:ext cx="6711654" cy="511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sv-SE" dirty="0" smtClean="0"/>
              <a:t>Le </a:t>
            </a:r>
            <a:r>
              <a:rPr lang="sv-SE" dirty="0" err="1" smtClean="0"/>
              <a:t>point</a:t>
            </a:r>
            <a:r>
              <a:rPr lang="sv-SE" dirty="0" smtClean="0"/>
              <a:t> </a:t>
            </a:r>
            <a:r>
              <a:rPr lang="sv-SE" dirty="0" err="1" smtClean="0"/>
              <a:t>névralgique</a:t>
            </a:r>
            <a:r>
              <a:rPr lang="sv-SE" dirty="0"/>
              <a:t> </a:t>
            </a:r>
            <a:r>
              <a:rPr lang="sv-SE" dirty="0" smtClean="0"/>
              <a:t>: </a:t>
            </a:r>
            <a:r>
              <a:rPr lang="sv-SE" b="1" dirty="0" smtClean="0"/>
              <a:t>La </a:t>
            </a:r>
            <a:r>
              <a:rPr lang="sv-SE" b="1" dirty="0" err="1" smtClean="0"/>
              <a:t>Gare</a:t>
            </a:r>
            <a:r>
              <a:rPr lang="sv-SE" b="1" dirty="0" smtClean="0"/>
              <a:t> Montparnasse</a:t>
            </a:r>
          </a:p>
          <a:p>
            <a:endParaRPr lang="sv-SE" dirty="0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1331640" y="4005064"/>
            <a:ext cx="6711654" cy="511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sv-SE" b="1" dirty="0" err="1" smtClean="0"/>
              <a:t>Pannes</a:t>
            </a:r>
            <a:r>
              <a:rPr lang="sv-SE" b="1" dirty="0" smtClean="0"/>
              <a:t> de </a:t>
            </a:r>
            <a:r>
              <a:rPr lang="sv-SE" b="1" dirty="0" err="1" smtClean="0"/>
              <a:t>courant</a:t>
            </a:r>
            <a:r>
              <a:rPr lang="sv-SE" b="1" dirty="0" smtClean="0"/>
              <a:t> </a:t>
            </a:r>
            <a:r>
              <a:rPr lang="sv-SE" dirty="0" smtClean="0"/>
              <a:t>à </a:t>
            </a:r>
            <a:r>
              <a:rPr lang="sv-SE" dirty="0" err="1" smtClean="0"/>
              <a:t>répétition</a:t>
            </a:r>
            <a:endParaRPr lang="sv-SE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403648" y="4581128"/>
            <a:ext cx="6711654" cy="511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sv-SE" dirty="0" smtClean="0"/>
              <a:t>TGV </a:t>
            </a:r>
            <a:r>
              <a:rPr lang="sv-SE" b="1" dirty="0" smtClean="0"/>
              <a:t>en </a:t>
            </a:r>
            <a:r>
              <a:rPr lang="sv-SE" b="1" dirty="0" err="1" smtClean="0"/>
              <a:t>panne</a:t>
            </a:r>
            <a:endParaRPr lang="sv-SE" b="1" dirty="0" smtClean="0"/>
          </a:p>
          <a:p>
            <a:endParaRPr lang="sv-SE" dirty="0"/>
          </a:p>
        </p:txBody>
      </p:sp>
      <p:sp>
        <p:nvSpPr>
          <p:cNvPr id="8" name="Platshållare för innehåll 2"/>
          <p:cNvSpPr txBox="1">
            <a:spLocks/>
          </p:cNvSpPr>
          <p:nvPr/>
        </p:nvSpPr>
        <p:spPr>
          <a:xfrm>
            <a:off x="1403648" y="5229200"/>
            <a:ext cx="6711654" cy="511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sv-SE" dirty="0" err="1" smtClean="0"/>
              <a:t>Trains</a:t>
            </a:r>
            <a:r>
              <a:rPr lang="sv-SE" dirty="0" smtClean="0"/>
              <a:t> en </a:t>
            </a:r>
            <a:r>
              <a:rPr lang="sv-SE" b="1" dirty="0" err="1" smtClean="0"/>
              <a:t>retard</a:t>
            </a:r>
            <a:r>
              <a:rPr lang="mr-IN" dirty="0" smtClean="0"/>
              <a:t>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376615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704856" cy="1400530"/>
          </a:xfrm>
        </p:spPr>
        <p:txBody>
          <a:bodyPr/>
          <a:lstStyle/>
          <a:p>
            <a:r>
              <a:rPr lang="sv-SE" dirty="0" smtClean="0"/>
              <a:t>Le </a:t>
            </a:r>
            <a:r>
              <a:rPr lang="sv-SE" dirty="0" err="1" smtClean="0"/>
              <a:t>président</a:t>
            </a:r>
            <a:r>
              <a:rPr lang="sv-SE" dirty="0" smtClean="0"/>
              <a:t> </a:t>
            </a:r>
            <a:r>
              <a:rPr lang="sv-SE" dirty="0" err="1" smtClean="0"/>
              <a:t>disait</a:t>
            </a:r>
            <a:r>
              <a:rPr lang="sv-SE" dirty="0" smtClean="0"/>
              <a:t> des choses </a:t>
            </a:r>
            <a:r>
              <a:rPr lang="sv-SE" dirty="0" err="1" smtClean="0"/>
              <a:t>gentilles</a:t>
            </a:r>
            <a:r>
              <a:rPr lang="sv-SE" dirty="0" smtClean="0"/>
              <a:t> aux Français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700" y="2052925"/>
            <a:ext cx="6984660" cy="7280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2600" dirty="0"/>
              <a:t>Début </a:t>
            </a:r>
            <a:r>
              <a:rPr lang="fr-FR" sz="2600" dirty="0" smtClean="0"/>
              <a:t>2017:  </a:t>
            </a:r>
          </a:p>
          <a:p>
            <a:pPr marL="0" indent="0">
              <a:buNone/>
            </a:pPr>
            <a:r>
              <a:rPr lang="fr-FR" sz="2600" dirty="0" smtClean="0"/>
              <a:t>«</a:t>
            </a:r>
            <a:r>
              <a:rPr lang="fr-FR" sz="2600" dirty="0"/>
              <a:t> Je ne cèderai ni aux </a:t>
            </a:r>
            <a:r>
              <a:rPr lang="fr-FR" sz="2600" b="1" dirty="0"/>
              <a:t>fainéants</a:t>
            </a:r>
            <a:r>
              <a:rPr lang="fr-FR" sz="2600" dirty="0"/>
              <a:t>, ni aux cyniques ». 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971600" y="2924944"/>
            <a:ext cx="6711654" cy="583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827584" y="2924944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Juin 2017:</a:t>
            </a:r>
          </a:p>
          <a:p>
            <a:r>
              <a:rPr lang="fr-FR" sz="2000" dirty="0"/>
              <a:t>la </a:t>
            </a:r>
            <a:r>
              <a:rPr lang="fr-FR" sz="2000" dirty="0" smtClean="0"/>
              <a:t>France est comme </a:t>
            </a:r>
            <a:r>
              <a:rPr lang="fr-FR" sz="2000" dirty="0"/>
              <a:t>une gare, où « on croise les gens qui réussissent et </a:t>
            </a:r>
            <a:r>
              <a:rPr lang="fr-FR" sz="2000" b="1" dirty="0"/>
              <a:t>ceux qui ne sont rien</a:t>
            </a:r>
            <a:r>
              <a:rPr lang="fr-FR" sz="2000" dirty="0"/>
              <a:t> ».  </a:t>
            </a:r>
          </a:p>
        </p:txBody>
      </p:sp>
      <p:sp>
        <p:nvSpPr>
          <p:cNvPr id="7" name="Rektangel 6"/>
          <p:cNvSpPr/>
          <p:nvPr/>
        </p:nvSpPr>
        <p:spPr>
          <a:xfrm>
            <a:off x="899592" y="4077072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Au Danemark en août 2018, </a:t>
            </a:r>
          </a:p>
          <a:p>
            <a:r>
              <a:rPr lang="fr-FR" sz="2000" dirty="0"/>
              <a:t>« </a:t>
            </a:r>
            <a:r>
              <a:rPr lang="fr-FR" sz="2000" b="1" dirty="0" smtClean="0"/>
              <a:t>Gaulois réfractaires au </a:t>
            </a:r>
            <a:r>
              <a:rPr lang="fr-FR" sz="2000" b="1" dirty="0"/>
              <a:t>changement</a:t>
            </a:r>
            <a:r>
              <a:rPr lang="fr-FR" sz="2000" dirty="0"/>
              <a:t> ». </a:t>
            </a:r>
          </a:p>
        </p:txBody>
      </p:sp>
      <p:sp>
        <p:nvSpPr>
          <p:cNvPr id="8" name="Rektangel 7"/>
          <p:cNvSpPr/>
          <p:nvPr/>
        </p:nvSpPr>
        <p:spPr>
          <a:xfrm>
            <a:off x="899592" y="5085184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En septembre 2018</a:t>
            </a:r>
          </a:p>
          <a:p>
            <a:r>
              <a:rPr lang="fr-FR" sz="2000" dirty="0"/>
              <a:t>«  </a:t>
            </a:r>
            <a:r>
              <a:rPr lang="fr-FR" sz="2000" b="1" dirty="0"/>
              <a:t>Je traverse la rue, je vous trouve du travail ! </a:t>
            </a:r>
            <a:r>
              <a:rPr lang="fr-FR" sz="2000" dirty="0"/>
              <a:t>» 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09904578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L’homme</a:t>
            </a:r>
            <a:r>
              <a:rPr lang="sv-SE" dirty="0" smtClean="0"/>
              <a:t> par </a:t>
            </a:r>
            <a:r>
              <a:rPr lang="sv-SE" dirty="0" err="1" smtClean="0"/>
              <a:t>qui</a:t>
            </a:r>
            <a:r>
              <a:rPr lang="sv-SE" dirty="0" smtClean="0"/>
              <a:t> le </a:t>
            </a:r>
            <a:r>
              <a:rPr lang="sv-SE" dirty="0" err="1" smtClean="0"/>
              <a:t>scandale</a:t>
            </a:r>
            <a:r>
              <a:rPr lang="sv-SE" dirty="0" smtClean="0"/>
              <a:t> </a:t>
            </a:r>
            <a:r>
              <a:rPr lang="sv-SE" dirty="0" err="1" smtClean="0"/>
              <a:t>arrive</a:t>
            </a:r>
            <a:r>
              <a:rPr lang="mr-IN" dirty="0" smtClean="0"/>
              <a:t>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700" y="2052925"/>
            <a:ext cx="7560724" cy="4400411"/>
          </a:xfrm>
        </p:spPr>
        <p:txBody>
          <a:bodyPr>
            <a:noAutofit/>
          </a:bodyPr>
          <a:lstStyle/>
          <a:p>
            <a:r>
              <a:rPr lang="sv-SE" sz="2400" b="1" dirty="0" err="1" smtClean="0"/>
              <a:t>Juillet</a:t>
            </a:r>
            <a:r>
              <a:rPr lang="sv-SE" sz="2400" b="1" dirty="0" smtClean="0"/>
              <a:t> 2018 : Alexandre Benalla en ”</a:t>
            </a:r>
            <a:r>
              <a:rPr lang="sv-SE" sz="2400" b="1" dirty="0" err="1" smtClean="0"/>
              <a:t>policier</a:t>
            </a:r>
            <a:r>
              <a:rPr lang="sv-SE" sz="2400" b="1" dirty="0" smtClean="0"/>
              <a:t>” </a:t>
            </a:r>
          </a:p>
          <a:p>
            <a:pPr marL="0" indent="0">
              <a:buNone/>
            </a:pPr>
            <a:endParaRPr lang="sv-SE" sz="2400" b="1" dirty="0" smtClean="0"/>
          </a:p>
          <a:p>
            <a:r>
              <a:rPr lang="sv-SE" sz="2400" b="1" dirty="0" err="1" smtClean="0"/>
              <a:t>Septembre</a:t>
            </a:r>
            <a:r>
              <a:rPr lang="sv-SE" sz="2400" b="1" dirty="0" smtClean="0"/>
              <a:t> 2018 : </a:t>
            </a:r>
            <a:r>
              <a:rPr lang="sv-SE" sz="2400" b="1" dirty="0"/>
              <a:t>Benalla </a:t>
            </a:r>
            <a:r>
              <a:rPr lang="sv-SE" sz="2400" b="1" dirty="0" smtClean="0"/>
              <a:t>est </a:t>
            </a:r>
            <a:r>
              <a:rPr lang="sv-SE" sz="2400" b="1" dirty="0" err="1" smtClean="0"/>
              <a:t>questionné</a:t>
            </a:r>
            <a:r>
              <a:rPr lang="sv-SE" sz="2400" b="1" dirty="0" smtClean="0"/>
              <a:t> par le </a:t>
            </a:r>
            <a:r>
              <a:rPr lang="sv-SE" sz="2400" b="1" dirty="0" err="1" smtClean="0"/>
              <a:t>Sénat</a:t>
            </a:r>
            <a:r>
              <a:rPr lang="sv-SE" sz="2400" b="1" dirty="0" smtClean="0"/>
              <a:t>. le </a:t>
            </a:r>
            <a:r>
              <a:rPr lang="sv-SE" sz="2400" b="1" i="1" dirty="0" err="1" smtClean="0"/>
              <a:t>chouchou</a:t>
            </a:r>
            <a:r>
              <a:rPr lang="sv-SE" sz="2400" b="1" dirty="0" smtClean="0"/>
              <a:t> du </a:t>
            </a:r>
            <a:r>
              <a:rPr lang="sv-SE" sz="2400" b="1" dirty="0" err="1" smtClean="0"/>
              <a:t>président</a:t>
            </a:r>
            <a:r>
              <a:rPr lang="sv-SE" sz="2400" b="1" dirty="0"/>
              <a:t> </a:t>
            </a:r>
            <a:r>
              <a:rPr lang="sv-SE" sz="2400" b="1" dirty="0" smtClean="0"/>
              <a:t>?</a:t>
            </a:r>
          </a:p>
          <a:p>
            <a:endParaRPr lang="sv-SE" sz="2400" b="1" dirty="0" smtClean="0"/>
          </a:p>
          <a:p>
            <a:r>
              <a:rPr lang="sv-SE" sz="2400" b="1" dirty="0" err="1" smtClean="0"/>
              <a:t>Janvier</a:t>
            </a:r>
            <a:r>
              <a:rPr lang="sv-SE" sz="2400" b="1" dirty="0" smtClean="0"/>
              <a:t> 2019: Benalla et ses </a:t>
            </a:r>
            <a:r>
              <a:rPr lang="sv-SE" sz="2400" b="1" dirty="0" smtClean="0">
                <a:solidFill>
                  <a:srgbClr val="FF0000"/>
                </a:solidFill>
              </a:rPr>
              <a:t>4 </a:t>
            </a:r>
            <a:r>
              <a:rPr lang="sv-SE" sz="2400" b="1" dirty="0" err="1" smtClean="0">
                <a:solidFill>
                  <a:srgbClr val="FF0000"/>
                </a:solidFill>
              </a:rPr>
              <a:t>passeports</a:t>
            </a:r>
            <a:r>
              <a:rPr lang="sv-SE" sz="2400" b="1" dirty="0" smtClean="0">
                <a:solidFill>
                  <a:srgbClr val="FF0000"/>
                </a:solidFill>
              </a:rPr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diplomatiques</a:t>
            </a:r>
            <a:r>
              <a:rPr lang="sv-SE" sz="2400" b="1" dirty="0" smtClean="0"/>
              <a:t>.</a:t>
            </a:r>
          </a:p>
          <a:p>
            <a:endParaRPr lang="sv-SE" sz="2400" b="1" dirty="0" smtClean="0"/>
          </a:p>
          <a:p>
            <a:r>
              <a:rPr lang="sv-SE" sz="2400" b="1" dirty="0" smtClean="0"/>
              <a:t>Benalla a fait </a:t>
            </a:r>
            <a:r>
              <a:rPr lang="sv-SE" sz="2400" b="1" dirty="0"/>
              <a:t>des </a:t>
            </a:r>
            <a:r>
              <a:rPr lang="sv-SE" sz="2400" b="1" dirty="0" err="1" smtClean="0"/>
              <a:t>affaires</a:t>
            </a:r>
            <a:r>
              <a:rPr lang="sv-SE" sz="2400" b="1" dirty="0" smtClean="0"/>
              <a:t> avec des </a:t>
            </a:r>
            <a:r>
              <a:rPr lang="sv-SE" sz="2400" b="1" dirty="0" err="1" smtClean="0"/>
              <a:t>proches</a:t>
            </a:r>
            <a:r>
              <a:rPr lang="sv-SE" sz="2400" b="1" dirty="0" smtClean="0"/>
              <a:t> de Vladimir </a:t>
            </a:r>
            <a:r>
              <a:rPr lang="sv-SE" sz="2400" b="1" dirty="0" err="1" smtClean="0">
                <a:solidFill>
                  <a:srgbClr val="FF0000"/>
                </a:solidFill>
              </a:rPr>
              <a:t>Poutine</a:t>
            </a:r>
            <a:r>
              <a:rPr lang="sv-SE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75601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44034"/>
          </a:xfrm>
        </p:spPr>
        <p:txBody>
          <a:bodyPr/>
          <a:lstStyle/>
          <a:p>
            <a:r>
              <a:rPr lang="sv-SE" b="1" dirty="0" err="1" smtClean="0">
                <a:solidFill>
                  <a:srgbClr val="FF6600"/>
                </a:solidFill>
              </a:rPr>
              <a:t>Itinérance</a:t>
            </a:r>
            <a:r>
              <a:rPr lang="sv-SE" b="1" dirty="0" smtClean="0">
                <a:solidFill>
                  <a:srgbClr val="FF6600"/>
                </a:solidFill>
              </a:rPr>
              <a:t> </a:t>
            </a:r>
            <a:r>
              <a:rPr lang="sv-SE" b="1" dirty="0" err="1" smtClean="0">
                <a:solidFill>
                  <a:srgbClr val="FF6600"/>
                </a:solidFill>
              </a:rPr>
              <a:t>mémorielle</a:t>
            </a:r>
            <a:r>
              <a:rPr lang="sv-SE" b="1" dirty="0" smtClean="0">
                <a:solidFill>
                  <a:srgbClr val="FF6600"/>
                </a:solidFill>
              </a:rPr>
              <a:t> </a:t>
            </a:r>
            <a:endParaRPr lang="sv-SE" dirty="0"/>
          </a:p>
        </p:txBody>
      </p:sp>
      <p:pic>
        <p:nvPicPr>
          <p:cNvPr id="4" name="Bild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1" r="-5741"/>
          <a:stretch>
            <a:fillRect/>
          </a:stretch>
        </p:blipFill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ubrik 1"/>
          <p:cNvSpPr txBox="1">
            <a:spLocks/>
          </p:cNvSpPr>
          <p:nvPr/>
        </p:nvSpPr>
        <p:spPr>
          <a:xfrm>
            <a:off x="611560" y="1196752"/>
            <a:ext cx="7055380" cy="744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b="1" dirty="0" err="1" smtClean="0">
                <a:solidFill>
                  <a:schemeClr val="tx1"/>
                </a:solidFill>
              </a:rPr>
              <a:t>Voyage</a:t>
            </a:r>
            <a:r>
              <a:rPr lang="sv-SE" b="1" dirty="0" smtClean="0">
                <a:solidFill>
                  <a:schemeClr val="tx1"/>
                </a:solidFill>
              </a:rPr>
              <a:t> de </a:t>
            </a:r>
            <a:r>
              <a:rPr lang="sv-SE" b="1" dirty="0" err="1" smtClean="0">
                <a:solidFill>
                  <a:schemeClr val="tx1"/>
                </a:solidFill>
              </a:rPr>
              <a:t>mémoire</a:t>
            </a: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0680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1.6|2|1.3|2.7|1.6|6.8|4.3|4.5|3.8|3.2|4.1|1.8|2.1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3018</TotalTime>
  <Words>640</Words>
  <Application>Microsoft Macintosh PowerPoint</Application>
  <PresentationFormat>Bildspel på skärmen (4:3)</PresentationFormat>
  <Paragraphs>162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4" baseType="lpstr">
      <vt:lpstr>Jon</vt:lpstr>
      <vt:lpstr>PowerPoint-presentation</vt:lpstr>
      <vt:lpstr>Un an en chiffres…</vt:lpstr>
      <vt:lpstr>2018 : Tout avait  si bien commencé</vt:lpstr>
      <vt:lpstr>Et puis tout était comme d’habitude : la défense de la langue française se voyait partout !</vt:lpstr>
      <vt:lpstr>La littérature scandinave se vendait très bien dans les gares </vt:lpstr>
      <vt:lpstr>Les trains arrivaient souvent à l’heure sauf certains</vt:lpstr>
      <vt:lpstr>Le président disait des choses gentilles aux Français</vt:lpstr>
      <vt:lpstr>L’homme par qui le scandale arrive…</vt:lpstr>
      <vt:lpstr>Itinérance mémorielle </vt:lpstr>
      <vt:lpstr>Limitation de vitesse sur  le réseau secondaire</vt:lpstr>
      <vt:lpstr>Mais qui  sont les  gilets jaunes ?</vt:lpstr>
      <vt:lpstr>Qui sont les Gilets jaunes ?</vt:lpstr>
      <vt:lpstr>Orientation politique ou pas</vt:lpstr>
      <vt:lpstr>Opinions politiques des GJ</vt:lpstr>
      <vt:lpstr>Soutien des Français aux gilets jaunes</vt:lpstr>
      <vt:lpstr>Taxes</vt:lpstr>
      <vt:lpstr>PowerPoint-presentation</vt:lpstr>
      <vt:lpstr>C’est quoi le RIC ?</vt:lpstr>
      <vt:lpstr>Le psychodrame  franco-italien</vt:lpstr>
      <vt:lpstr>PowerPoint-presentation</vt:lpstr>
      <vt:lpstr>Les acteurs du drame               politique</vt:lpstr>
      <vt:lpstr>Le Grand Débat National</vt:lpstr>
      <vt:lpstr>Mais l’acte XVIII est prévu pour le 16 mars !</vt:lpstr>
      <vt:lpstr>La une du 13/2 sur la poussée d’antisémistisme</vt:lpstr>
      <vt:lpstr>Que sont devenus les GJ?</vt:lpstr>
      <vt:lpstr>Quizz pour pédagogues</vt:lpstr>
      <vt:lpstr>Houellebecq… </vt:lpstr>
      <vt:lpstr>Qui a tué son père ?</vt:lpstr>
      <vt:lpstr>Qui a tué son père ?</vt:lpstr>
      <vt:lpstr>Le combat des philosophes</vt:lpstr>
      <vt:lpstr>Je polémique, tu polémiques,  il polémique, nous polémiquons,  vous polémiquez, ils polémiquent</vt:lpstr>
      <vt:lpstr>Pour les Français, la vie est un combat…</vt:lpstr>
      <vt:lpstr>Un pays avec 300 fromages est-il ingouvernable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Doktor Glas (1905)</dc:title>
  <dc:creator>Yannick Orfévre</dc:creator>
  <cp:lastModifiedBy>Yannick Orfévre</cp:lastModifiedBy>
  <cp:revision>129</cp:revision>
  <cp:lastPrinted>2018-11-16T07:36:32Z</cp:lastPrinted>
  <dcterms:created xsi:type="dcterms:W3CDTF">2018-10-04T07:12:40Z</dcterms:created>
  <dcterms:modified xsi:type="dcterms:W3CDTF">2019-03-03T15:31:17Z</dcterms:modified>
</cp:coreProperties>
</file>