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8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88825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2B33D-F10C-C139-805B-A6558C7DF288}" v="1" dt="2019-03-10T13:35:34.113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 autoAdjust="0"/>
  </p:normalViewPr>
  <p:slideViewPr>
    <p:cSldViewPr>
      <p:cViewPr varScale="1">
        <p:scale>
          <a:sx n="106" d="100"/>
          <a:sy n="106" d="100"/>
        </p:scale>
        <p:origin x="792" y="17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DAD9-5EE8-42EE-9CAA-EC3EB94759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C6EB56C8-8856-4308-BE53-A8C8EC7C0E8C}">
      <dgm:prSet/>
      <dgm:spPr/>
      <dgm:t>
        <a:bodyPr/>
        <a:lstStyle/>
        <a:p>
          <a:r>
            <a:rPr lang="sv-SE"/>
            <a:t>Partnerskola: IGS Rheinzabern</a:t>
          </a:r>
        </a:p>
      </dgm:t>
    </dgm:pt>
    <dgm:pt modelId="{BDB95210-22FE-4CAC-A9BA-2FF232E1E7B1}" type="parTrans" cxnId="{8EFA921D-A0D0-4B4C-A04F-89571EC5C66C}">
      <dgm:prSet/>
      <dgm:spPr/>
      <dgm:t>
        <a:bodyPr/>
        <a:lstStyle/>
        <a:p>
          <a:endParaRPr lang="sv-SE"/>
        </a:p>
      </dgm:t>
    </dgm:pt>
    <dgm:pt modelId="{573C73A4-A60C-42CD-ABD0-580653F53A12}" type="sibTrans" cxnId="{8EFA921D-A0D0-4B4C-A04F-89571EC5C66C}">
      <dgm:prSet/>
      <dgm:spPr/>
      <dgm:t>
        <a:bodyPr/>
        <a:lstStyle/>
        <a:p>
          <a:endParaRPr lang="sv-SE"/>
        </a:p>
      </dgm:t>
    </dgm:pt>
    <dgm:pt modelId="{E9EF4A63-B482-43AF-A90F-B82868405D1F}">
      <dgm:prSet/>
      <dgm:spPr/>
      <dgm:t>
        <a:bodyPr/>
        <a:lstStyle/>
        <a:p>
          <a:r>
            <a:rPr lang="sv-SE"/>
            <a:t>Autentiska mottagare i elevernas egen ålder i målspråkslandet</a:t>
          </a:r>
        </a:p>
      </dgm:t>
    </dgm:pt>
    <dgm:pt modelId="{7DF66D69-9810-401E-B03B-4D6791B7493D}" type="parTrans" cxnId="{171C9D72-AFF6-407F-BBF8-E4932E4CEF6A}">
      <dgm:prSet/>
      <dgm:spPr/>
      <dgm:t>
        <a:bodyPr/>
        <a:lstStyle/>
        <a:p>
          <a:endParaRPr lang="sv-SE"/>
        </a:p>
      </dgm:t>
    </dgm:pt>
    <dgm:pt modelId="{40FA5EC9-FAA4-4142-A72B-9EF971F5CA8E}" type="sibTrans" cxnId="{171C9D72-AFF6-407F-BBF8-E4932E4CEF6A}">
      <dgm:prSet/>
      <dgm:spPr/>
      <dgm:t>
        <a:bodyPr/>
        <a:lstStyle/>
        <a:p>
          <a:endParaRPr lang="sv-SE"/>
        </a:p>
      </dgm:t>
    </dgm:pt>
    <dgm:pt modelId="{777ADBF3-0618-4FA3-A49E-39A9BD467E2B}">
      <dgm:prSet/>
      <dgm:spPr/>
      <dgm:t>
        <a:bodyPr/>
        <a:lstStyle/>
        <a:p>
          <a:r>
            <a:rPr lang="sv-SE"/>
            <a:t>Lgr11:s övergripande demokrati- och värdegrundsuppdrag</a:t>
          </a:r>
        </a:p>
      </dgm:t>
    </dgm:pt>
    <dgm:pt modelId="{4646F1D0-A5E6-4BE8-B250-0076299BEE5A}" type="parTrans" cxnId="{06618694-728A-49D0-B8F0-56C1D77629DE}">
      <dgm:prSet/>
      <dgm:spPr/>
      <dgm:t>
        <a:bodyPr/>
        <a:lstStyle/>
        <a:p>
          <a:endParaRPr lang="sv-SE"/>
        </a:p>
      </dgm:t>
    </dgm:pt>
    <dgm:pt modelId="{8569500E-74FB-4A1E-BA8E-A41A77FFC4E5}" type="sibTrans" cxnId="{06618694-728A-49D0-B8F0-56C1D77629DE}">
      <dgm:prSet/>
      <dgm:spPr/>
      <dgm:t>
        <a:bodyPr/>
        <a:lstStyle/>
        <a:p>
          <a:endParaRPr lang="sv-SE"/>
        </a:p>
      </dgm:t>
    </dgm:pt>
    <dgm:pt modelId="{580F05B4-0002-448A-8FF7-6A0C33F5F2B7}">
      <dgm:prSet/>
      <dgm:spPr/>
      <dgm:t>
        <a:bodyPr/>
        <a:lstStyle/>
        <a:p>
          <a:r>
            <a:rPr lang="sv-SE"/>
            <a:t>Ämnesövergripande</a:t>
          </a:r>
        </a:p>
      </dgm:t>
    </dgm:pt>
    <dgm:pt modelId="{AC220003-58C9-4953-9063-684004A38CDA}" type="parTrans" cxnId="{762B104D-0BE5-47A1-8645-6E57D33862E1}">
      <dgm:prSet/>
      <dgm:spPr/>
      <dgm:t>
        <a:bodyPr/>
        <a:lstStyle/>
        <a:p>
          <a:endParaRPr lang="sv-SE"/>
        </a:p>
      </dgm:t>
    </dgm:pt>
    <dgm:pt modelId="{0B9627F5-6009-4A71-8CB5-3E24392EE472}" type="sibTrans" cxnId="{762B104D-0BE5-47A1-8645-6E57D33862E1}">
      <dgm:prSet/>
      <dgm:spPr/>
      <dgm:t>
        <a:bodyPr/>
        <a:lstStyle/>
        <a:p>
          <a:endParaRPr lang="sv-SE"/>
        </a:p>
      </dgm:t>
    </dgm:pt>
    <dgm:pt modelId="{20CD5158-8D78-4F23-9691-7B9F550518BF}">
      <dgm:prSet/>
      <dgm:spPr/>
      <dgm:t>
        <a:bodyPr/>
        <a:lstStyle/>
        <a:p>
          <a:r>
            <a:rPr lang="sv-SE"/>
            <a:t>Omvärldsförståelse och kulturkompetens</a:t>
          </a:r>
        </a:p>
      </dgm:t>
    </dgm:pt>
    <dgm:pt modelId="{54D8DFCA-D36F-45B1-AC0E-36202B022338}" type="parTrans" cxnId="{C068B3E2-C79C-4EE2-9199-1A91F9148141}">
      <dgm:prSet/>
      <dgm:spPr/>
      <dgm:t>
        <a:bodyPr/>
        <a:lstStyle/>
        <a:p>
          <a:endParaRPr lang="sv-SE"/>
        </a:p>
      </dgm:t>
    </dgm:pt>
    <dgm:pt modelId="{5ADC9138-02F8-4FB8-AE0F-1B740A5CB293}" type="sibTrans" cxnId="{C068B3E2-C79C-4EE2-9199-1A91F9148141}">
      <dgm:prSet/>
      <dgm:spPr/>
      <dgm:t>
        <a:bodyPr/>
        <a:lstStyle/>
        <a:p>
          <a:endParaRPr lang="sv-SE"/>
        </a:p>
      </dgm:t>
    </dgm:pt>
    <dgm:pt modelId="{63B10135-3BBD-4F71-8EEE-D639A40820E8}">
      <dgm:prSet/>
      <dgm:spPr/>
      <dgm:t>
        <a:bodyPr/>
        <a:lstStyle/>
        <a:p>
          <a:r>
            <a:rPr lang="sv-SE"/>
            <a:t>Värdeskapande uppgifter</a:t>
          </a:r>
        </a:p>
      </dgm:t>
    </dgm:pt>
    <dgm:pt modelId="{453711DC-1EBD-49B7-9576-24D91E444239}" type="parTrans" cxnId="{81BF812F-E960-47E8-93E4-41BAA5A9390F}">
      <dgm:prSet/>
      <dgm:spPr/>
      <dgm:t>
        <a:bodyPr/>
        <a:lstStyle/>
        <a:p>
          <a:endParaRPr lang="sv-SE"/>
        </a:p>
      </dgm:t>
    </dgm:pt>
    <dgm:pt modelId="{56D07CF6-3D13-40B3-BCBD-C9DB4D2B3A30}" type="sibTrans" cxnId="{81BF812F-E960-47E8-93E4-41BAA5A9390F}">
      <dgm:prSet/>
      <dgm:spPr/>
      <dgm:t>
        <a:bodyPr/>
        <a:lstStyle/>
        <a:p>
          <a:endParaRPr lang="sv-SE"/>
        </a:p>
      </dgm:t>
    </dgm:pt>
    <dgm:pt modelId="{983856F9-21A8-4367-A1EB-BE9A94BD43AC}">
      <dgm:prSet/>
      <dgm:spPr/>
      <dgm:t>
        <a:bodyPr/>
        <a:lstStyle/>
        <a:p>
          <a:r>
            <a:rPr lang="sv-SE"/>
            <a:t>Digital kompetens</a:t>
          </a:r>
        </a:p>
      </dgm:t>
    </dgm:pt>
    <dgm:pt modelId="{E9001789-88EF-48F9-BE28-E8EA711C05B8}" type="parTrans" cxnId="{F49F0E80-AA6C-42F1-89CC-1A945E9E2083}">
      <dgm:prSet/>
      <dgm:spPr/>
      <dgm:t>
        <a:bodyPr/>
        <a:lstStyle/>
        <a:p>
          <a:endParaRPr lang="sv-SE"/>
        </a:p>
      </dgm:t>
    </dgm:pt>
    <dgm:pt modelId="{470B00F8-8F8E-4C3D-A7EB-46CA206FCE95}" type="sibTrans" cxnId="{F49F0E80-AA6C-42F1-89CC-1A945E9E2083}">
      <dgm:prSet/>
      <dgm:spPr/>
      <dgm:t>
        <a:bodyPr/>
        <a:lstStyle/>
        <a:p>
          <a:endParaRPr lang="sv-SE"/>
        </a:p>
      </dgm:t>
    </dgm:pt>
    <dgm:pt modelId="{CE3992BB-FC14-4C85-96F4-CF9151B5AC6D}" type="pres">
      <dgm:prSet presAssocID="{489ADAD9-5EE8-42EE-9CAA-EC3EB9475938}" presName="diagram" presStyleCnt="0">
        <dgm:presLayoutVars>
          <dgm:dir/>
          <dgm:resizeHandles val="exact"/>
        </dgm:presLayoutVars>
      </dgm:prSet>
      <dgm:spPr/>
    </dgm:pt>
    <dgm:pt modelId="{2F245D01-F80B-449C-B872-3966CA1B0EE3}" type="pres">
      <dgm:prSet presAssocID="{C6EB56C8-8856-4308-BE53-A8C8EC7C0E8C}" presName="node" presStyleLbl="node1" presStyleIdx="0" presStyleCnt="7">
        <dgm:presLayoutVars>
          <dgm:bulletEnabled val="1"/>
        </dgm:presLayoutVars>
      </dgm:prSet>
      <dgm:spPr/>
    </dgm:pt>
    <dgm:pt modelId="{0EEFDE24-D380-44B3-8A76-19637566E9AC}" type="pres">
      <dgm:prSet presAssocID="{573C73A4-A60C-42CD-ABD0-580653F53A12}" presName="sibTrans" presStyleCnt="0"/>
      <dgm:spPr/>
    </dgm:pt>
    <dgm:pt modelId="{B8D2F029-E011-40E0-9EF4-590FDFB88EC5}" type="pres">
      <dgm:prSet presAssocID="{E9EF4A63-B482-43AF-A90F-B82868405D1F}" presName="node" presStyleLbl="node1" presStyleIdx="1" presStyleCnt="7">
        <dgm:presLayoutVars>
          <dgm:bulletEnabled val="1"/>
        </dgm:presLayoutVars>
      </dgm:prSet>
      <dgm:spPr/>
    </dgm:pt>
    <dgm:pt modelId="{12FFFBF2-7CF5-4B8F-AB85-D783B6C35003}" type="pres">
      <dgm:prSet presAssocID="{40FA5EC9-FAA4-4142-A72B-9EF971F5CA8E}" presName="sibTrans" presStyleCnt="0"/>
      <dgm:spPr/>
    </dgm:pt>
    <dgm:pt modelId="{95A7BA36-90AD-4913-8CAF-372E0F88B7F1}" type="pres">
      <dgm:prSet presAssocID="{777ADBF3-0618-4FA3-A49E-39A9BD467E2B}" presName="node" presStyleLbl="node1" presStyleIdx="2" presStyleCnt="7">
        <dgm:presLayoutVars>
          <dgm:bulletEnabled val="1"/>
        </dgm:presLayoutVars>
      </dgm:prSet>
      <dgm:spPr/>
    </dgm:pt>
    <dgm:pt modelId="{0319E74C-2E38-4C2A-9790-29AD424F496B}" type="pres">
      <dgm:prSet presAssocID="{8569500E-74FB-4A1E-BA8E-A41A77FFC4E5}" presName="sibTrans" presStyleCnt="0"/>
      <dgm:spPr/>
    </dgm:pt>
    <dgm:pt modelId="{E5A92BCB-962B-4BFC-84FC-132AED3A89FB}" type="pres">
      <dgm:prSet presAssocID="{580F05B4-0002-448A-8FF7-6A0C33F5F2B7}" presName="node" presStyleLbl="node1" presStyleIdx="3" presStyleCnt="7">
        <dgm:presLayoutVars>
          <dgm:bulletEnabled val="1"/>
        </dgm:presLayoutVars>
      </dgm:prSet>
      <dgm:spPr/>
    </dgm:pt>
    <dgm:pt modelId="{52731A74-B7B0-4CA0-B93F-443717D747A1}" type="pres">
      <dgm:prSet presAssocID="{0B9627F5-6009-4A71-8CB5-3E24392EE472}" presName="sibTrans" presStyleCnt="0"/>
      <dgm:spPr/>
    </dgm:pt>
    <dgm:pt modelId="{67A499BB-99B9-40F3-8D33-E3AAF2E0C7D9}" type="pres">
      <dgm:prSet presAssocID="{20CD5158-8D78-4F23-9691-7B9F550518BF}" presName="node" presStyleLbl="node1" presStyleIdx="4" presStyleCnt="7">
        <dgm:presLayoutVars>
          <dgm:bulletEnabled val="1"/>
        </dgm:presLayoutVars>
      </dgm:prSet>
      <dgm:spPr/>
    </dgm:pt>
    <dgm:pt modelId="{92375170-BA28-4623-AD02-8987396C3E5A}" type="pres">
      <dgm:prSet presAssocID="{5ADC9138-02F8-4FB8-AE0F-1B740A5CB293}" presName="sibTrans" presStyleCnt="0"/>
      <dgm:spPr/>
    </dgm:pt>
    <dgm:pt modelId="{922B8EA9-DBAA-4D32-970A-8AD56FF42ECA}" type="pres">
      <dgm:prSet presAssocID="{63B10135-3BBD-4F71-8EEE-D639A40820E8}" presName="node" presStyleLbl="node1" presStyleIdx="5" presStyleCnt="7">
        <dgm:presLayoutVars>
          <dgm:bulletEnabled val="1"/>
        </dgm:presLayoutVars>
      </dgm:prSet>
      <dgm:spPr/>
    </dgm:pt>
    <dgm:pt modelId="{3C9537DE-E75A-48FD-8747-C135FF15D807}" type="pres">
      <dgm:prSet presAssocID="{56D07CF6-3D13-40B3-BCBD-C9DB4D2B3A30}" presName="sibTrans" presStyleCnt="0"/>
      <dgm:spPr/>
    </dgm:pt>
    <dgm:pt modelId="{6981B6D6-60F5-4B38-9A58-879D562BB034}" type="pres">
      <dgm:prSet presAssocID="{983856F9-21A8-4367-A1EB-BE9A94BD43AC}" presName="node" presStyleLbl="node1" presStyleIdx="6" presStyleCnt="7">
        <dgm:presLayoutVars>
          <dgm:bulletEnabled val="1"/>
        </dgm:presLayoutVars>
      </dgm:prSet>
      <dgm:spPr/>
    </dgm:pt>
  </dgm:ptLst>
  <dgm:cxnLst>
    <dgm:cxn modelId="{83ECBF15-38B4-4CE4-A765-8E63B49C0017}" type="presOf" srcId="{C6EB56C8-8856-4308-BE53-A8C8EC7C0E8C}" destId="{2F245D01-F80B-449C-B872-3966CA1B0EE3}" srcOrd="0" destOrd="0" presId="urn:microsoft.com/office/officeart/2005/8/layout/default"/>
    <dgm:cxn modelId="{8EFA921D-A0D0-4B4C-A04F-89571EC5C66C}" srcId="{489ADAD9-5EE8-42EE-9CAA-EC3EB9475938}" destId="{C6EB56C8-8856-4308-BE53-A8C8EC7C0E8C}" srcOrd="0" destOrd="0" parTransId="{BDB95210-22FE-4CAC-A9BA-2FF232E1E7B1}" sibTransId="{573C73A4-A60C-42CD-ABD0-580653F53A12}"/>
    <dgm:cxn modelId="{81BF812F-E960-47E8-93E4-41BAA5A9390F}" srcId="{489ADAD9-5EE8-42EE-9CAA-EC3EB9475938}" destId="{63B10135-3BBD-4F71-8EEE-D639A40820E8}" srcOrd="5" destOrd="0" parTransId="{453711DC-1EBD-49B7-9576-24D91E444239}" sibTransId="{56D07CF6-3D13-40B3-BCBD-C9DB4D2B3A30}"/>
    <dgm:cxn modelId="{DE716C41-7C81-4781-B135-0047DF8CF684}" type="presOf" srcId="{983856F9-21A8-4367-A1EB-BE9A94BD43AC}" destId="{6981B6D6-60F5-4B38-9A58-879D562BB034}" srcOrd="0" destOrd="0" presId="urn:microsoft.com/office/officeart/2005/8/layout/default"/>
    <dgm:cxn modelId="{762B104D-0BE5-47A1-8645-6E57D33862E1}" srcId="{489ADAD9-5EE8-42EE-9CAA-EC3EB9475938}" destId="{580F05B4-0002-448A-8FF7-6A0C33F5F2B7}" srcOrd="3" destOrd="0" parTransId="{AC220003-58C9-4953-9063-684004A38CDA}" sibTransId="{0B9627F5-6009-4A71-8CB5-3E24392EE472}"/>
    <dgm:cxn modelId="{C97B1651-2AB0-4C53-960A-9DAACDC2E64B}" type="presOf" srcId="{580F05B4-0002-448A-8FF7-6A0C33F5F2B7}" destId="{E5A92BCB-962B-4BFC-84FC-132AED3A89FB}" srcOrd="0" destOrd="0" presId="urn:microsoft.com/office/officeart/2005/8/layout/default"/>
    <dgm:cxn modelId="{3379776D-6A75-44F1-9E72-617B0033E6B9}" type="presOf" srcId="{20CD5158-8D78-4F23-9691-7B9F550518BF}" destId="{67A499BB-99B9-40F3-8D33-E3AAF2E0C7D9}" srcOrd="0" destOrd="0" presId="urn:microsoft.com/office/officeart/2005/8/layout/default"/>
    <dgm:cxn modelId="{171C9D72-AFF6-407F-BBF8-E4932E4CEF6A}" srcId="{489ADAD9-5EE8-42EE-9CAA-EC3EB9475938}" destId="{E9EF4A63-B482-43AF-A90F-B82868405D1F}" srcOrd="1" destOrd="0" parTransId="{7DF66D69-9810-401E-B03B-4D6791B7493D}" sibTransId="{40FA5EC9-FAA4-4142-A72B-9EF971F5CA8E}"/>
    <dgm:cxn modelId="{F49F0E80-AA6C-42F1-89CC-1A945E9E2083}" srcId="{489ADAD9-5EE8-42EE-9CAA-EC3EB9475938}" destId="{983856F9-21A8-4367-A1EB-BE9A94BD43AC}" srcOrd="6" destOrd="0" parTransId="{E9001789-88EF-48F9-BE28-E8EA711C05B8}" sibTransId="{470B00F8-8F8E-4C3D-A7EB-46CA206FCE95}"/>
    <dgm:cxn modelId="{C4561C80-6EDC-4C71-9382-DC4C52C68802}" type="presOf" srcId="{489ADAD9-5EE8-42EE-9CAA-EC3EB9475938}" destId="{CE3992BB-FC14-4C85-96F4-CF9151B5AC6D}" srcOrd="0" destOrd="0" presId="urn:microsoft.com/office/officeart/2005/8/layout/default"/>
    <dgm:cxn modelId="{C3B86592-74E2-4008-B381-B990FE3DD261}" type="presOf" srcId="{777ADBF3-0618-4FA3-A49E-39A9BD467E2B}" destId="{95A7BA36-90AD-4913-8CAF-372E0F88B7F1}" srcOrd="0" destOrd="0" presId="urn:microsoft.com/office/officeart/2005/8/layout/default"/>
    <dgm:cxn modelId="{06618694-728A-49D0-B8F0-56C1D77629DE}" srcId="{489ADAD9-5EE8-42EE-9CAA-EC3EB9475938}" destId="{777ADBF3-0618-4FA3-A49E-39A9BD467E2B}" srcOrd="2" destOrd="0" parTransId="{4646F1D0-A5E6-4BE8-B250-0076299BEE5A}" sibTransId="{8569500E-74FB-4A1E-BA8E-A41A77FFC4E5}"/>
    <dgm:cxn modelId="{72DDA7C4-D21F-41B3-A9C0-30B736EE3B0B}" type="presOf" srcId="{E9EF4A63-B482-43AF-A90F-B82868405D1F}" destId="{B8D2F029-E011-40E0-9EF4-590FDFB88EC5}" srcOrd="0" destOrd="0" presId="urn:microsoft.com/office/officeart/2005/8/layout/default"/>
    <dgm:cxn modelId="{8AD684DA-72BB-4DD2-9C2C-54D9D3342209}" type="presOf" srcId="{63B10135-3BBD-4F71-8EEE-D639A40820E8}" destId="{922B8EA9-DBAA-4D32-970A-8AD56FF42ECA}" srcOrd="0" destOrd="0" presId="urn:microsoft.com/office/officeart/2005/8/layout/default"/>
    <dgm:cxn modelId="{C068B3E2-C79C-4EE2-9199-1A91F9148141}" srcId="{489ADAD9-5EE8-42EE-9CAA-EC3EB9475938}" destId="{20CD5158-8D78-4F23-9691-7B9F550518BF}" srcOrd="4" destOrd="0" parTransId="{54D8DFCA-D36F-45B1-AC0E-36202B022338}" sibTransId="{5ADC9138-02F8-4FB8-AE0F-1B740A5CB293}"/>
    <dgm:cxn modelId="{8E811335-D6B3-4170-998E-3B41DEC1EC27}" type="presParOf" srcId="{CE3992BB-FC14-4C85-96F4-CF9151B5AC6D}" destId="{2F245D01-F80B-449C-B872-3966CA1B0EE3}" srcOrd="0" destOrd="0" presId="urn:microsoft.com/office/officeart/2005/8/layout/default"/>
    <dgm:cxn modelId="{C3479B7A-0073-4269-895D-8EC12FF32E9B}" type="presParOf" srcId="{CE3992BB-FC14-4C85-96F4-CF9151B5AC6D}" destId="{0EEFDE24-D380-44B3-8A76-19637566E9AC}" srcOrd="1" destOrd="0" presId="urn:microsoft.com/office/officeart/2005/8/layout/default"/>
    <dgm:cxn modelId="{50DDF913-57AA-48A2-979F-62AA2BCC90BA}" type="presParOf" srcId="{CE3992BB-FC14-4C85-96F4-CF9151B5AC6D}" destId="{B8D2F029-E011-40E0-9EF4-590FDFB88EC5}" srcOrd="2" destOrd="0" presId="urn:microsoft.com/office/officeart/2005/8/layout/default"/>
    <dgm:cxn modelId="{18C42601-4882-4508-B8DF-CDB37D26CD31}" type="presParOf" srcId="{CE3992BB-FC14-4C85-96F4-CF9151B5AC6D}" destId="{12FFFBF2-7CF5-4B8F-AB85-D783B6C35003}" srcOrd="3" destOrd="0" presId="urn:microsoft.com/office/officeart/2005/8/layout/default"/>
    <dgm:cxn modelId="{0E8A257C-7C6B-4EBC-9E31-D95D9A30F9EC}" type="presParOf" srcId="{CE3992BB-FC14-4C85-96F4-CF9151B5AC6D}" destId="{95A7BA36-90AD-4913-8CAF-372E0F88B7F1}" srcOrd="4" destOrd="0" presId="urn:microsoft.com/office/officeart/2005/8/layout/default"/>
    <dgm:cxn modelId="{498CF7B1-30DC-400A-A306-67226F755600}" type="presParOf" srcId="{CE3992BB-FC14-4C85-96F4-CF9151B5AC6D}" destId="{0319E74C-2E38-4C2A-9790-29AD424F496B}" srcOrd="5" destOrd="0" presId="urn:microsoft.com/office/officeart/2005/8/layout/default"/>
    <dgm:cxn modelId="{A150693B-0076-4AE9-AC1B-F69AD5973DB4}" type="presParOf" srcId="{CE3992BB-FC14-4C85-96F4-CF9151B5AC6D}" destId="{E5A92BCB-962B-4BFC-84FC-132AED3A89FB}" srcOrd="6" destOrd="0" presId="urn:microsoft.com/office/officeart/2005/8/layout/default"/>
    <dgm:cxn modelId="{2A92ED58-EB28-4B80-B0D6-59ADAABD86D4}" type="presParOf" srcId="{CE3992BB-FC14-4C85-96F4-CF9151B5AC6D}" destId="{52731A74-B7B0-4CA0-B93F-443717D747A1}" srcOrd="7" destOrd="0" presId="urn:microsoft.com/office/officeart/2005/8/layout/default"/>
    <dgm:cxn modelId="{22DA35AB-79DF-46F6-A4B0-47A2ECF63488}" type="presParOf" srcId="{CE3992BB-FC14-4C85-96F4-CF9151B5AC6D}" destId="{67A499BB-99B9-40F3-8D33-E3AAF2E0C7D9}" srcOrd="8" destOrd="0" presId="urn:microsoft.com/office/officeart/2005/8/layout/default"/>
    <dgm:cxn modelId="{748A1F95-6A82-4CB7-A43B-83E155597C80}" type="presParOf" srcId="{CE3992BB-FC14-4C85-96F4-CF9151B5AC6D}" destId="{92375170-BA28-4623-AD02-8987396C3E5A}" srcOrd="9" destOrd="0" presId="urn:microsoft.com/office/officeart/2005/8/layout/default"/>
    <dgm:cxn modelId="{9B3C33D5-DE40-496E-BCA5-7AF384340805}" type="presParOf" srcId="{CE3992BB-FC14-4C85-96F4-CF9151B5AC6D}" destId="{922B8EA9-DBAA-4D32-970A-8AD56FF42ECA}" srcOrd="10" destOrd="0" presId="urn:microsoft.com/office/officeart/2005/8/layout/default"/>
    <dgm:cxn modelId="{13793110-C184-4D87-8189-812E9E047584}" type="presParOf" srcId="{CE3992BB-FC14-4C85-96F4-CF9151B5AC6D}" destId="{3C9537DE-E75A-48FD-8747-C135FF15D807}" srcOrd="11" destOrd="0" presId="urn:microsoft.com/office/officeart/2005/8/layout/default"/>
    <dgm:cxn modelId="{494B6114-9EEE-448C-84A4-34CFCBD0D3E5}" type="presParOf" srcId="{CE3992BB-FC14-4C85-96F4-CF9151B5AC6D}" destId="{6981B6D6-60F5-4B38-9A58-879D562BB03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1A384-72F7-4733-ADE0-61D91BC010A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FD41095A-5AAA-4B29-AD17-2D40EF5EAEFD}">
      <dgm:prSet/>
      <dgm:spPr/>
      <dgm:t>
        <a:bodyPr/>
        <a:lstStyle/>
        <a:p>
          <a:r>
            <a:rPr lang="sv-SE"/>
            <a:t>Kub 30: "Rätten till mänskliga rättigheter"</a:t>
          </a:r>
        </a:p>
      </dgm:t>
    </dgm:pt>
    <dgm:pt modelId="{F319F28B-D85B-4B6C-8F2A-C47218EB5CC8}" type="parTrans" cxnId="{B4ACCD95-EF98-4EE2-BC64-D86A1D2F91FB}">
      <dgm:prSet/>
      <dgm:spPr/>
      <dgm:t>
        <a:bodyPr/>
        <a:lstStyle/>
        <a:p>
          <a:endParaRPr lang="sv-SE"/>
        </a:p>
      </dgm:t>
    </dgm:pt>
    <dgm:pt modelId="{97BCAC68-4EFD-48B7-9152-268B592C5668}" type="sibTrans" cxnId="{B4ACCD95-EF98-4EE2-BC64-D86A1D2F91FB}">
      <dgm:prSet/>
      <dgm:spPr/>
      <dgm:t>
        <a:bodyPr/>
        <a:lstStyle/>
        <a:p>
          <a:endParaRPr lang="sv-SE"/>
        </a:p>
      </dgm:t>
    </dgm:pt>
    <dgm:pt modelId="{95CA0C13-A7DB-4E31-9870-910A3797CD51}">
      <dgm:prSet/>
      <dgm:spPr/>
      <dgm:t>
        <a:bodyPr/>
        <a:lstStyle/>
        <a:p>
          <a:r>
            <a:rPr lang="sv-SE"/>
            <a:t>Kubpartnerskola: IES Guadarrama, Madrid</a:t>
          </a:r>
        </a:p>
      </dgm:t>
    </dgm:pt>
    <dgm:pt modelId="{404909D8-7A16-4C4F-A756-945BD24694BE}" type="parTrans" cxnId="{186C3D24-FCB0-4591-8D74-C175A7EE0262}">
      <dgm:prSet/>
      <dgm:spPr/>
      <dgm:t>
        <a:bodyPr/>
        <a:lstStyle/>
        <a:p>
          <a:endParaRPr lang="sv-SE"/>
        </a:p>
      </dgm:t>
    </dgm:pt>
    <dgm:pt modelId="{678C0FE2-237C-430A-A17C-79D0B9A7040E}" type="sibTrans" cxnId="{186C3D24-FCB0-4591-8D74-C175A7EE0262}">
      <dgm:prSet/>
      <dgm:spPr/>
      <dgm:t>
        <a:bodyPr/>
        <a:lstStyle/>
        <a:p>
          <a:endParaRPr lang="sv-SE"/>
        </a:p>
      </dgm:t>
    </dgm:pt>
    <dgm:pt modelId="{45DDE2CC-DD39-4354-A476-F9323E4643C8}">
      <dgm:prSet/>
      <dgm:spPr/>
      <dgm:t>
        <a:bodyPr/>
        <a:lstStyle/>
        <a:p>
          <a:r>
            <a:rPr lang="sv-SE"/>
            <a:t>Elevens val: Kuben</a:t>
          </a:r>
        </a:p>
      </dgm:t>
    </dgm:pt>
    <dgm:pt modelId="{95441E41-128C-481D-9EDF-BCE2274B7451}" type="parTrans" cxnId="{2AE9536E-FF63-4454-B163-7077976C71EE}">
      <dgm:prSet/>
      <dgm:spPr/>
      <dgm:t>
        <a:bodyPr/>
        <a:lstStyle/>
        <a:p>
          <a:endParaRPr lang="sv-SE"/>
        </a:p>
      </dgm:t>
    </dgm:pt>
    <dgm:pt modelId="{1AFDDF91-558A-4313-A058-209A0EDE83C5}" type="sibTrans" cxnId="{2AE9536E-FF63-4454-B163-7077976C71EE}">
      <dgm:prSet/>
      <dgm:spPr/>
      <dgm:t>
        <a:bodyPr/>
        <a:lstStyle/>
        <a:p>
          <a:endParaRPr lang="sv-SE"/>
        </a:p>
      </dgm:t>
    </dgm:pt>
    <dgm:pt modelId="{BEB7C684-DBB4-4CF8-9EC3-00CE5480C5FA}">
      <dgm:prSet/>
      <dgm:spPr/>
      <dgm:t>
        <a:bodyPr/>
        <a:lstStyle/>
        <a:p>
          <a:r>
            <a:rPr lang="sv-SE"/>
            <a:t>Kubinvigning</a:t>
          </a:r>
        </a:p>
      </dgm:t>
    </dgm:pt>
    <dgm:pt modelId="{CE603631-3EB6-4187-900E-1E35CC09E3ED}" type="parTrans" cxnId="{77A6F6F2-2CFC-40F5-B463-9F7FC71D15C3}">
      <dgm:prSet/>
      <dgm:spPr/>
      <dgm:t>
        <a:bodyPr/>
        <a:lstStyle/>
        <a:p>
          <a:endParaRPr lang="sv-SE"/>
        </a:p>
      </dgm:t>
    </dgm:pt>
    <dgm:pt modelId="{9F55A021-38D5-43A6-B11C-B2BD421A7C3D}" type="sibTrans" cxnId="{77A6F6F2-2CFC-40F5-B463-9F7FC71D15C3}">
      <dgm:prSet/>
      <dgm:spPr/>
      <dgm:t>
        <a:bodyPr/>
        <a:lstStyle/>
        <a:p>
          <a:endParaRPr lang="sv-SE"/>
        </a:p>
      </dgm:t>
    </dgm:pt>
    <dgm:pt modelId="{20D8F1B3-8C63-48FB-8B79-4CEFABC9E545}">
      <dgm:prSet/>
      <dgm:spPr/>
      <dgm:t>
        <a:bodyPr/>
        <a:lstStyle/>
        <a:p>
          <a:r>
            <a:rPr lang="sv-SE"/>
            <a:t>Kubutställning i Kungsträdgården</a:t>
          </a:r>
        </a:p>
      </dgm:t>
    </dgm:pt>
    <dgm:pt modelId="{2196F9D0-5C3B-43F8-A0B1-7D7562D1E323}" type="parTrans" cxnId="{2C985860-6251-4137-AE83-CDDB84F0546D}">
      <dgm:prSet/>
      <dgm:spPr/>
      <dgm:t>
        <a:bodyPr/>
        <a:lstStyle/>
        <a:p>
          <a:endParaRPr lang="sv-SE"/>
        </a:p>
      </dgm:t>
    </dgm:pt>
    <dgm:pt modelId="{B24360B6-C045-4C42-95E6-771CE334125C}" type="sibTrans" cxnId="{2C985860-6251-4137-AE83-CDDB84F0546D}">
      <dgm:prSet/>
      <dgm:spPr/>
      <dgm:t>
        <a:bodyPr/>
        <a:lstStyle/>
        <a:p>
          <a:endParaRPr lang="sv-SE"/>
        </a:p>
      </dgm:t>
    </dgm:pt>
    <dgm:pt modelId="{B66440A5-09B8-4398-9050-510B17FD5D12}" type="pres">
      <dgm:prSet presAssocID="{0B01A384-72F7-4733-ADE0-61D91BC010AE}" presName="diagram" presStyleCnt="0">
        <dgm:presLayoutVars>
          <dgm:dir/>
          <dgm:resizeHandles val="exact"/>
        </dgm:presLayoutVars>
      </dgm:prSet>
      <dgm:spPr/>
    </dgm:pt>
    <dgm:pt modelId="{CEE914E8-9B7C-41E3-8DA0-09AA5907A69E}" type="pres">
      <dgm:prSet presAssocID="{FD41095A-5AAA-4B29-AD17-2D40EF5EAEFD}" presName="arrow" presStyleLbl="node1" presStyleIdx="0" presStyleCnt="5">
        <dgm:presLayoutVars>
          <dgm:bulletEnabled val="1"/>
        </dgm:presLayoutVars>
      </dgm:prSet>
      <dgm:spPr/>
    </dgm:pt>
    <dgm:pt modelId="{04BC3915-0AF9-4D14-BADF-9AC8FFA055AD}" type="pres">
      <dgm:prSet presAssocID="{95CA0C13-A7DB-4E31-9870-910A3797CD51}" presName="arrow" presStyleLbl="node1" presStyleIdx="1" presStyleCnt="5">
        <dgm:presLayoutVars>
          <dgm:bulletEnabled val="1"/>
        </dgm:presLayoutVars>
      </dgm:prSet>
      <dgm:spPr/>
    </dgm:pt>
    <dgm:pt modelId="{294AECFA-CE8D-4D5A-A542-BD716165E2F3}" type="pres">
      <dgm:prSet presAssocID="{45DDE2CC-DD39-4354-A476-F9323E4643C8}" presName="arrow" presStyleLbl="node1" presStyleIdx="2" presStyleCnt="5">
        <dgm:presLayoutVars>
          <dgm:bulletEnabled val="1"/>
        </dgm:presLayoutVars>
      </dgm:prSet>
      <dgm:spPr/>
    </dgm:pt>
    <dgm:pt modelId="{4D942CCE-37A5-434C-95DD-07D0B5F95BB4}" type="pres">
      <dgm:prSet presAssocID="{BEB7C684-DBB4-4CF8-9EC3-00CE5480C5FA}" presName="arrow" presStyleLbl="node1" presStyleIdx="3" presStyleCnt="5">
        <dgm:presLayoutVars>
          <dgm:bulletEnabled val="1"/>
        </dgm:presLayoutVars>
      </dgm:prSet>
      <dgm:spPr/>
    </dgm:pt>
    <dgm:pt modelId="{C3BAD0DB-5056-4BFC-83A5-BA835A3C6C61}" type="pres">
      <dgm:prSet presAssocID="{20D8F1B3-8C63-48FB-8B79-4CEFABC9E545}" presName="arrow" presStyleLbl="node1" presStyleIdx="4" presStyleCnt="5">
        <dgm:presLayoutVars>
          <dgm:bulletEnabled val="1"/>
        </dgm:presLayoutVars>
      </dgm:prSet>
      <dgm:spPr/>
    </dgm:pt>
  </dgm:ptLst>
  <dgm:cxnLst>
    <dgm:cxn modelId="{186C3D24-FCB0-4591-8D74-C175A7EE0262}" srcId="{0B01A384-72F7-4733-ADE0-61D91BC010AE}" destId="{95CA0C13-A7DB-4E31-9870-910A3797CD51}" srcOrd="1" destOrd="0" parTransId="{404909D8-7A16-4C4F-A756-945BD24694BE}" sibTransId="{678C0FE2-237C-430A-A17C-79D0B9A7040E}"/>
    <dgm:cxn modelId="{5A357E2B-8329-463F-8E8B-66C37E6BE15D}" type="presOf" srcId="{FD41095A-5AAA-4B29-AD17-2D40EF5EAEFD}" destId="{CEE914E8-9B7C-41E3-8DA0-09AA5907A69E}" srcOrd="0" destOrd="0" presId="urn:microsoft.com/office/officeart/2005/8/layout/arrow5"/>
    <dgm:cxn modelId="{2C985860-6251-4137-AE83-CDDB84F0546D}" srcId="{0B01A384-72F7-4733-ADE0-61D91BC010AE}" destId="{20D8F1B3-8C63-48FB-8B79-4CEFABC9E545}" srcOrd="4" destOrd="0" parTransId="{2196F9D0-5C3B-43F8-A0B1-7D7562D1E323}" sibTransId="{B24360B6-C045-4C42-95E6-771CE334125C}"/>
    <dgm:cxn modelId="{2AE9536E-FF63-4454-B163-7077976C71EE}" srcId="{0B01A384-72F7-4733-ADE0-61D91BC010AE}" destId="{45DDE2CC-DD39-4354-A476-F9323E4643C8}" srcOrd="2" destOrd="0" parTransId="{95441E41-128C-481D-9EDF-BCE2274B7451}" sibTransId="{1AFDDF91-558A-4313-A058-209A0EDE83C5}"/>
    <dgm:cxn modelId="{60028394-7A42-4E98-8302-511152328298}" type="presOf" srcId="{95CA0C13-A7DB-4E31-9870-910A3797CD51}" destId="{04BC3915-0AF9-4D14-BADF-9AC8FFA055AD}" srcOrd="0" destOrd="0" presId="urn:microsoft.com/office/officeart/2005/8/layout/arrow5"/>
    <dgm:cxn modelId="{B4ACCD95-EF98-4EE2-BC64-D86A1D2F91FB}" srcId="{0B01A384-72F7-4733-ADE0-61D91BC010AE}" destId="{FD41095A-5AAA-4B29-AD17-2D40EF5EAEFD}" srcOrd="0" destOrd="0" parTransId="{F319F28B-D85B-4B6C-8F2A-C47218EB5CC8}" sibTransId="{97BCAC68-4EFD-48B7-9152-268B592C5668}"/>
    <dgm:cxn modelId="{631375CE-ADD7-457A-B1D5-A64A0589138C}" type="presOf" srcId="{BEB7C684-DBB4-4CF8-9EC3-00CE5480C5FA}" destId="{4D942CCE-37A5-434C-95DD-07D0B5F95BB4}" srcOrd="0" destOrd="0" presId="urn:microsoft.com/office/officeart/2005/8/layout/arrow5"/>
    <dgm:cxn modelId="{E36E50DC-2429-43F8-8093-EA8F53FC1ED6}" type="presOf" srcId="{0B01A384-72F7-4733-ADE0-61D91BC010AE}" destId="{B66440A5-09B8-4398-9050-510B17FD5D12}" srcOrd="0" destOrd="0" presId="urn:microsoft.com/office/officeart/2005/8/layout/arrow5"/>
    <dgm:cxn modelId="{100DA5DF-F3E0-40E1-9ED2-7A0473312553}" type="presOf" srcId="{20D8F1B3-8C63-48FB-8B79-4CEFABC9E545}" destId="{C3BAD0DB-5056-4BFC-83A5-BA835A3C6C61}" srcOrd="0" destOrd="0" presId="urn:microsoft.com/office/officeart/2005/8/layout/arrow5"/>
    <dgm:cxn modelId="{895D9EE3-20FB-4500-A21D-91586187CB77}" type="presOf" srcId="{45DDE2CC-DD39-4354-A476-F9323E4643C8}" destId="{294AECFA-CE8D-4D5A-A542-BD716165E2F3}" srcOrd="0" destOrd="0" presId="urn:microsoft.com/office/officeart/2005/8/layout/arrow5"/>
    <dgm:cxn modelId="{77A6F6F2-2CFC-40F5-B463-9F7FC71D15C3}" srcId="{0B01A384-72F7-4733-ADE0-61D91BC010AE}" destId="{BEB7C684-DBB4-4CF8-9EC3-00CE5480C5FA}" srcOrd="3" destOrd="0" parTransId="{CE603631-3EB6-4187-900E-1E35CC09E3ED}" sibTransId="{9F55A021-38D5-43A6-B11C-B2BD421A7C3D}"/>
    <dgm:cxn modelId="{6261851A-9EC7-442C-B046-8D57C8CB6C6E}" type="presParOf" srcId="{B66440A5-09B8-4398-9050-510B17FD5D12}" destId="{CEE914E8-9B7C-41E3-8DA0-09AA5907A69E}" srcOrd="0" destOrd="0" presId="urn:microsoft.com/office/officeart/2005/8/layout/arrow5"/>
    <dgm:cxn modelId="{8C6B2849-825D-43E5-BE49-84E55C4115E3}" type="presParOf" srcId="{B66440A5-09B8-4398-9050-510B17FD5D12}" destId="{04BC3915-0AF9-4D14-BADF-9AC8FFA055AD}" srcOrd="1" destOrd="0" presId="urn:microsoft.com/office/officeart/2005/8/layout/arrow5"/>
    <dgm:cxn modelId="{D913A7C5-4D85-4FBB-9E12-FB734F45B0BA}" type="presParOf" srcId="{B66440A5-09B8-4398-9050-510B17FD5D12}" destId="{294AECFA-CE8D-4D5A-A542-BD716165E2F3}" srcOrd="2" destOrd="0" presId="urn:microsoft.com/office/officeart/2005/8/layout/arrow5"/>
    <dgm:cxn modelId="{F62DD6D8-6ED8-4A49-98A3-29426E887FB2}" type="presParOf" srcId="{B66440A5-09B8-4398-9050-510B17FD5D12}" destId="{4D942CCE-37A5-434C-95DD-07D0B5F95BB4}" srcOrd="3" destOrd="0" presId="urn:microsoft.com/office/officeart/2005/8/layout/arrow5"/>
    <dgm:cxn modelId="{C603BD3A-2599-41F5-A02B-EF0DF464DD13}" type="presParOf" srcId="{B66440A5-09B8-4398-9050-510B17FD5D12}" destId="{C3BAD0DB-5056-4BFC-83A5-BA835A3C6C61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8F2B04-C731-44A4-8CE4-EB32E93D2A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A6520144-EEEA-4583-A62A-1AB2C315E3D5}">
      <dgm:prSet/>
      <dgm:spPr/>
      <dgm:t>
        <a:bodyPr/>
        <a:lstStyle/>
        <a:p>
          <a:endParaRPr lang="sv-SE"/>
        </a:p>
      </dgm:t>
    </dgm:pt>
    <dgm:pt modelId="{B3364D69-9D65-4A98-811C-A17BB7B416E6}" type="parTrans" cxnId="{73AB2826-0F43-4650-A45C-2E62CEE7D718}">
      <dgm:prSet/>
      <dgm:spPr/>
      <dgm:t>
        <a:bodyPr/>
        <a:lstStyle/>
        <a:p>
          <a:endParaRPr lang="sv-SE"/>
        </a:p>
      </dgm:t>
    </dgm:pt>
    <dgm:pt modelId="{1F27C0EC-F602-4358-9787-F1F814D5625B}" type="sibTrans" cxnId="{73AB2826-0F43-4650-A45C-2E62CEE7D718}">
      <dgm:prSet/>
      <dgm:spPr/>
      <dgm:t>
        <a:bodyPr/>
        <a:lstStyle/>
        <a:p>
          <a:endParaRPr lang="sv-SE"/>
        </a:p>
      </dgm:t>
    </dgm:pt>
    <dgm:pt modelId="{78C7A413-B33D-466C-B75A-C5E709BF07E9}">
      <dgm:prSet/>
      <dgm:spPr/>
      <dgm:t>
        <a:bodyPr/>
        <a:lstStyle/>
        <a:p>
          <a:r>
            <a:rPr lang="sv-SE"/>
            <a:t>EU:s program för internationellt samarbete och utbyte för att höja kvalitet och kompetens i utbildningen</a:t>
          </a:r>
        </a:p>
      </dgm:t>
    </dgm:pt>
    <dgm:pt modelId="{FC42871D-71A5-4988-B913-CC7710A9B75E}" type="parTrans" cxnId="{F46B970F-C31E-491F-AB04-5F7AC43BBC17}">
      <dgm:prSet/>
      <dgm:spPr/>
      <dgm:t>
        <a:bodyPr/>
        <a:lstStyle/>
        <a:p>
          <a:endParaRPr lang="sv-SE"/>
        </a:p>
      </dgm:t>
    </dgm:pt>
    <dgm:pt modelId="{350EC305-196D-4485-8A4E-A0DAF8D8F08B}" type="sibTrans" cxnId="{F46B970F-C31E-491F-AB04-5F7AC43BBC17}">
      <dgm:prSet/>
      <dgm:spPr/>
      <dgm:t>
        <a:bodyPr/>
        <a:lstStyle/>
        <a:p>
          <a:endParaRPr lang="sv-SE"/>
        </a:p>
      </dgm:t>
    </dgm:pt>
    <dgm:pt modelId="{8E439DAD-7353-4D4C-9617-9AEF48AA1639}">
      <dgm:prSet/>
      <dgm:spPr/>
      <dgm:t>
        <a:bodyPr/>
        <a:lstStyle/>
        <a:p>
          <a:r>
            <a:rPr lang="sv-SE"/>
            <a:t>Övergripande syfte: vända socioekonomiska krisen i EU-länderna, stärka tillväxten och sysselsättningen samt främja social jämställdhet och integrering</a:t>
          </a:r>
        </a:p>
      </dgm:t>
    </dgm:pt>
    <dgm:pt modelId="{B25A21F7-6686-42D1-82B4-4C29BC090D2C}" type="parTrans" cxnId="{1775CA20-6328-46CD-BC62-D18D42F326CF}">
      <dgm:prSet/>
      <dgm:spPr/>
      <dgm:t>
        <a:bodyPr/>
        <a:lstStyle/>
        <a:p>
          <a:endParaRPr lang="sv-SE"/>
        </a:p>
      </dgm:t>
    </dgm:pt>
    <dgm:pt modelId="{FA7ADAFB-7A0A-4F2F-BC97-68238915DAFE}" type="sibTrans" cxnId="{1775CA20-6328-46CD-BC62-D18D42F326CF}">
      <dgm:prSet/>
      <dgm:spPr/>
      <dgm:t>
        <a:bodyPr/>
        <a:lstStyle/>
        <a:p>
          <a:endParaRPr lang="sv-SE"/>
        </a:p>
      </dgm:t>
    </dgm:pt>
    <dgm:pt modelId="{725F61F6-959F-4DA9-8DF3-578AC1545050}">
      <dgm:prSet/>
      <dgm:spPr/>
      <dgm:t>
        <a:bodyPr/>
        <a:lstStyle/>
        <a:p>
          <a:r>
            <a:rPr lang="sv-SE"/>
            <a:t>Ett europeiskt verktyg för att nå målen inom strategin Europa 2020. </a:t>
          </a:r>
        </a:p>
      </dgm:t>
    </dgm:pt>
    <dgm:pt modelId="{786CC3FD-A7C3-47D6-BCBC-F8529845AA22}" type="parTrans" cxnId="{CE20DEEE-8B6C-4830-B405-16136C327875}">
      <dgm:prSet/>
      <dgm:spPr/>
      <dgm:t>
        <a:bodyPr/>
        <a:lstStyle/>
        <a:p>
          <a:endParaRPr lang="sv-SE"/>
        </a:p>
      </dgm:t>
    </dgm:pt>
    <dgm:pt modelId="{03E6D8E0-0FCB-4D84-90AE-3A0C75E1F3FB}" type="sibTrans" cxnId="{CE20DEEE-8B6C-4830-B405-16136C327875}">
      <dgm:prSet/>
      <dgm:spPr/>
      <dgm:t>
        <a:bodyPr/>
        <a:lstStyle/>
        <a:p>
          <a:endParaRPr lang="sv-SE"/>
        </a:p>
      </dgm:t>
    </dgm:pt>
    <dgm:pt modelId="{F26A35AF-3463-4964-9D9A-2C71990ED02D}">
      <dgm:prSet/>
      <dgm:spPr/>
      <dgm:t>
        <a:bodyPr/>
        <a:lstStyle/>
        <a:p>
          <a:r>
            <a:rPr lang="sv-SE"/>
            <a:t>Målen handlar om arbetsmarknad, innovation, social integration, klimat/ energi och utbildning</a:t>
          </a:r>
        </a:p>
      </dgm:t>
    </dgm:pt>
    <dgm:pt modelId="{BC926E79-BAAD-4FDF-B1B6-77A2012C23D5}" type="parTrans" cxnId="{D9CA81C5-CA87-4BA7-A8DD-7E3A412E1F79}">
      <dgm:prSet/>
      <dgm:spPr/>
      <dgm:t>
        <a:bodyPr/>
        <a:lstStyle/>
        <a:p>
          <a:endParaRPr lang="sv-SE"/>
        </a:p>
      </dgm:t>
    </dgm:pt>
    <dgm:pt modelId="{6DA8FA8F-D37B-49A3-907D-05E1DC4E3D2D}" type="sibTrans" cxnId="{D9CA81C5-CA87-4BA7-A8DD-7E3A412E1F79}">
      <dgm:prSet/>
      <dgm:spPr/>
      <dgm:t>
        <a:bodyPr/>
        <a:lstStyle/>
        <a:p>
          <a:endParaRPr lang="sv-SE"/>
        </a:p>
      </dgm:t>
    </dgm:pt>
    <dgm:pt modelId="{FD7D2A50-D285-41A7-BAEA-3E8672AC4C73}" type="pres">
      <dgm:prSet presAssocID="{D48F2B04-C731-44A4-8CE4-EB32E93D2A12}" presName="vert0" presStyleCnt="0">
        <dgm:presLayoutVars>
          <dgm:dir/>
          <dgm:animOne val="branch"/>
          <dgm:animLvl val="lvl"/>
        </dgm:presLayoutVars>
      </dgm:prSet>
      <dgm:spPr/>
    </dgm:pt>
    <dgm:pt modelId="{47A26D49-8B51-4783-863E-C0425394F229}" type="pres">
      <dgm:prSet presAssocID="{A6520144-EEEA-4583-A62A-1AB2C315E3D5}" presName="thickLine" presStyleLbl="alignNode1" presStyleIdx="0" presStyleCnt="1"/>
      <dgm:spPr/>
    </dgm:pt>
    <dgm:pt modelId="{341D4327-1772-4B2C-9E05-260C18043021}" type="pres">
      <dgm:prSet presAssocID="{A6520144-EEEA-4583-A62A-1AB2C315E3D5}" presName="horz1" presStyleCnt="0"/>
      <dgm:spPr/>
    </dgm:pt>
    <dgm:pt modelId="{E3DEE4AF-2CD1-46D8-AAD8-A5FEF2915516}" type="pres">
      <dgm:prSet presAssocID="{A6520144-EEEA-4583-A62A-1AB2C315E3D5}" presName="tx1" presStyleLbl="revTx" presStyleIdx="0" presStyleCnt="5"/>
      <dgm:spPr/>
    </dgm:pt>
    <dgm:pt modelId="{7015EED0-38C4-4353-BEF9-6C5D5EB34171}" type="pres">
      <dgm:prSet presAssocID="{A6520144-EEEA-4583-A62A-1AB2C315E3D5}" presName="vert1" presStyleCnt="0"/>
      <dgm:spPr/>
    </dgm:pt>
    <dgm:pt modelId="{D949133B-4AE4-41E4-94FB-3EA7CA298025}" type="pres">
      <dgm:prSet presAssocID="{78C7A413-B33D-466C-B75A-C5E709BF07E9}" presName="vertSpace2a" presStyleCnt="0"/>
      <dgm:spPr/>
    </dgm:pt>
    <dgm:pt modelId="{F41E254D-63BF-4E12-B860-A87151BC879F}" type="pres">
      <dgm:prSet presAssocID="{78C7A413-B33D-466C-B75A-C5E709BF07E9}" presName="horz2" presStyleCnt="0"/>
      <dgm:spPr/>
    </dgm:pt>
    <dgm:pt modelId="{6F997C5B-62A9-4EFF-A36A-E4E433168073}" type="pres">
      <dgm:prSet presAssocID="{78C7A413-B33D-466C-B75A-C5E709BF07E9}" presName="horzSpace2" presStyleCnt="0"/>
      <dgm:spPr/>
    </dgm:pt>
    <dgm:pt modelId="{5C56BA0E-7BE9-48AC-9B2A-261FC3A3766A}" type="pres">
      <dgm:prSet presAssocID="{78C7A413-B33D-466C-B75A-C5E709BF07E9}" presName="tx2" presStyleLbl="revTx" presStyleIdx="1" presStyleCnt="5"/>
      <dgm:spPr/>
    </dgm:pt>
    <dgm:pt modelId="{12512EE2-0002-4B32-93C6-ED960DA903EF}" type="pres">
      <dgm:prSet presAssocID="{78C7A413-B33D-466C-B75A-C5E709BF07E9}" presName="vert2" presStyleCnt="0"/>
      <dgm:spPr/>
    </dgm:pt>
    <dgm:pt modelId="{A0D6DB82-66F1-479B-88EE-2E928EF97066}" type="pres">
      <dgm:prSet presAssocID="{78C7A413-B33D-466C-B75A-C5E709BF07E9}" presName="thinLine2b" presStyleLbl="callout" presStyleIdx="0" presStyleCnt="4"/>
      <dgm:spPr/>
    </dgm:pt>
    <dgm:pt modelId="{7D3FBD67-6026-4114-A72C-34FEE5443F22}" type="pres">
      <dgm:prSet presAssocID="{78C7A413-B33D-466C-B75A-C5E709BF07E9}" presName="vertSpace2b" presStyleCnt="0"/>
      <dgm:spPr/>
    </dgm:pt>
    <dgm:pt modelId="{77B9F5C0-CA81-4883-A923-E5F6AD0E172C}" type="pres">
      <dgm:prSet presAssocID="{8E439DAD-7353-4D4C-9617-9AEF48AA1639}" presName="horz2" presStyleCnt="0"/>
      <dgm:spPr/>
    </dgm:pt>
    <dgm:pt modelId="{63AB5F5E-4CE0-4FBF-9035-6F49E3039559}" type="pres">
      <dgm:prSet presAssocID="{8E439DAD-7353-4D4C-9617-9AEF48AA1639}" presName="horzSpace2" presStyleCnt="0"/>
      <dgm:spPr/>
    </dgm:pt>
    <dgm:pt modelId="{137BF266-4F43-4F59-B6C2-4F1CD91E455E}" type="pres">
      <dgm:prSet presAssocID="{8E439DAD-7353-4D4C-9617-9AEF48AA1639}" presName="tx2" presStyleLbl="revTx" presStyleIdx="2" presStyleCnt="5"/>
      <dgm:spPr/>
    </dgm:pt>
    <dgm:pt modelId="{9F9C00BC-294F-4DD5-8176-8274EA80F479}" type="pres">
      <dgm:prSet presAssocID="{8E439DAD-7353-4D4C-9617-9AEF48AA1639}" presName="vert2" presStyleCnt="0"/>
      <dgm:spPr/>
    </dgm:pt>
    <dgm:pt modelId="{30C4DCBE-842F-4321-B386-930F24198D7E}" type="pres">
      <dgm:prSet presAssocID="{8E439DAD-7353-4D4C-9617-9AEF48AA1639}" presName="thinLine2b" presStyleLbl="callout" presStyleIdx="1" presStyleCnt="4"/>
      <dgm:spPr/>
    </dgm:pt>
    <dgm:pt modelId="{2D5D416B-74D6-4568-9191-FE424EF9B2B6}" type="pres">
      <dgm:prSet presAssocID="{8E439DAD-7353-4D4C-9617-9AEF48AA1639}" presName="vertSpace2b" presStyleCnt="0"/>
      <dgm:spPr/>
    </dgm:pt>
    <dgm:pt modelId="{1165913C-958B-45F2-8206-2E9EC64D53D0}" type="pres">
      <dgm:prSet presAssocID="{725F61F6-959F-4DA9-8DF3-578AC1545050}" presName="horz2" presStyleCnt="0"/>
      <dgm:spPr/>
    </dgm:pt>
    <dgm:pt modelId="{8E3D89BE-8CD0-41DA-9C5E-8EB20FA8E546}" type="pres">
      <dgm:prSet presAssocID="{725F61F6-959F-4DA9-8DF3-578AC1545050}" presName="horzSpace2" presStyleCnt="0"/>
      <dgm:spPr/>
    </dgm:pt>
    <dgm:pt modelId="{D38F14D1-DBCE-4D74-BF14-089A4C2A2CAC}" type="pres">
      <dgm:prSet presAssocID="{725F61F6-959F-4DA9-8DF3-578AC1545050}" presName="tx2" presStyleLbl="revTx" presStyleIdx="3" presStyleCnt="5"/>
      <dgm:spPr/>
    </dgm:pt>
    <dgm:pt modelId="{577831BA-C2C0-4270-AA94-D3E255896613}" type="pres">
      <dgm:prSet presAssocID="{725F61F6-959F-4DA9-8DF3-578AC1545050}" presName="vert2" presStyleCnt="0"/>
      <dgm:spPr/>
    </dgm:pt>
    <dgm:pt modelId="{0717A127-89D2-4626-99DB-05334BF8D5EA}" type="pres">
      <dgm:prSet presAssocID="{725F61F6-959F-4DA9-8DF3-578AC1545050}" presName="thinLine2b" presStyleLbl="callout" presStyleIdx="2" presStyleCnt="4"/>
      <dgm:spPr/>
    </dgm:pt>
    <dgm:pt modelId="{B35F316F-7ABB-463C-AE20-5FB578F4C322}" type="pres">
      <dgm:prSet presAssocID="{725F61F6-959F-4DA9-8DF3-578AC1545050}" presName="vertSpace2b" presStyleCnt="0"/>
      <dgm:spPr/>
    </dgm:pt>
    <dgm:pt modelId="{A420C321-A330-4D52-A632-E11E42A50AAB}" type="pres">
      <dgm:prSet presAssocID="{F26A35AF-3463-4964-9D9A-2C71990ED02D}" presName="horz2" presStyleCnt="0"/>
      <dgm:spPr/>
    </dgm:pt>
    <dgm:pt modelId="{88BFADFD-5E23-4FF8-BF63-CA7C42EA88F0}" type="pres">
      <dgm:prSet presAssocID="{F26A35AF-3463-4964-9D9A-2C71990ED02D}" presName="horzSpace2" presStyleCnt="0"/>
      <dgm:spPr/>
    </dgm:pt>
    <dgm:pt modelId="{FB8B4EBE-2F03-4032-A15C-48C94383587C}" type="pres">
      <dgm:prSet presAssocID="{F26A35AF-3463-4964-9D9A-2C71990ED02D}" presName="tx2" presStyleLbl="revTx" presStyleIdx="4" presStyleCnt="5"/>
      <dgm:spPr/>
    </dgm:pt>
    <dgm:pt modelId="{0E3317DF-0009-4F76-BE6C-23ADC1061851}" type="pres">
      <dgm:prSet presAssocID="{F26A35AF-3463-4964-9D9A-2C71990ED02D}" presName="vert2" presStyleCnt="0"/>
      <dgm:spPr/>
    </dgm:pt>
    <dgm:pt modelId="{5904CCF9-F404-4A1B-81BB-81703857FB58}" type="pres">
      <dgm:prSet presAssocID="{F26A35AF-3463-4964-9D9A-2C71990ED02D}" presName="thinLine2b" presStyleLbl="callout" presStyleIdx="3" presStyleCnt="4"/>
      <dgm:spPr/>
    </dgm:pt>
    <dgm:pt modelId="{56312237-479E-4807-B390-6107BB5AE70D}" type="pres">
      <dgm:prSet presAssocID="{F26A35AF-3463-4964-9D9A-2C71990ED02D}" presName="vertSpace2b" presStyleCnt="0"/>
      <dgm:spPr/>
    </dgm:pt>
  </dgm:ptLst>
  <dgm:cxnLst>
    <dgm:cxn modelId="{F46B970F-C31E-491F-AB04-5F7AC43BBC17}" srcId="{A6520144-EEEA-4583-A62A-1AB2C315E3D5}" destId="{78C7A413-B33D-466C-B75A-C5E709BF07E9}" srcOrd="0" destOrd="0" parTransId="{FC42871D-71A5-4988-B913-CC7710A9B75E}" sibTransId="{350EC305-196D-4485-8A4E-A0DAF8D8F08B}"/>
    <dgm:cxn modelId="{87346211-5819-49B3-B4C1-288488EDFC08}" type="presOf" srcId="{8E439DAD-7353-4D4C-9617-9AEF48AA1639}" destId="{137BF266-4F43-4F59-B6C2-4F1CD91E455E}" srcOrd="0" destOrd="0" presId="urn:microsoft.com/office/officeart/2008/layout/LinedList"/>
    <dgm:cxn modelId="{1B749F17-3443-4625-8309-5E5D6D0F36B4}" type="presOf" srcId="{78C7A413-B33D-466C-B75A-C5E709BF07E9}" destId="{5C56BA0E-7BE9-48AC-9B2A-261FC3A3766A}" srcOrd="0" destOrd="0" presId="urn:microsoft.com/office/officeart/2008/layout/LinedList"/>
    <dgm:cxn modelId="{1775CA20-6328-46CD-BC62-D18D42F326CF}" srcId="{A6520144-EEEA-4583-A62A-1AB2C315E3D5}" destId="{8E439DAD-7353-4D4C-9617-9AEF48AA1639}" srcOrd="1" destOrd="0" parTransId="{B25A21F7-6686-42D1-82B4-4C29BC090D2C}" sibTransId="{FA7ADAFB-7A0A-4F2F-BC97-68238915DAFE}"/>
    <dgm:cxn modelId="{73AB2826-0F43-4650-A45C-2E62CEE7D718}" srcId="{D48F2B04-C731-44A4-8CE4-EB32E93D2A12}" destId="{A6520144-EEEA-4583-A62A-1AB2C315E3D5}" srcOrd="0" destOrd="0" parTransId="{B3364D69-9D65-4A98-811C-A17BB7B416E6}" sibTransId="{1F27C0EC-F602-4358-9787-F1F814D5625B}"/>
    <dgm:cxn modelId="{E340AA46-0D1A-408A-8BE8-CB5393146198}" type="presOf" srcId="{D48F2B04-C731-44A4-8CE4-EB32E93D2A12}" destId="{FD7D2A50-D285-41A7-BAEA-3E8672AC4C73}" srcOrd="0" destOrd="0" presId="urn:microsoft.com/office/officeart/2008/layout/LinedList"/>
    <dgm:cxn modelId="{9480C490-E8BD-409C-B725-E2EF4BB32B21}" type="presOf" srcId="{725F61F6-959F-4DA9-8DF3-578AC1545050}" destId="{D38F14D1-DBCE-4D74-BF14-089A4C2A2CAC}" srcOrd="0" destOrd="0" presId="urn:microsoft.com/office/officeart/2008/layout/LinedList"/>
    <dgm:cxn modelId="{AF55E496-76C0-4C85-8CEB-8682F5B0A4D7}" type="presOf" srcId="{F26A35AF-3463-4964-9D9A-2C71990ED02D}" destId="{FB8B4EBE-2F03-4032-A15C-48C94383587C}" srcOrd="0" destOrd="0" presId="urn:microsoft.com/office/officeart/2008/layout/LinedList"/>
    <dgm:cxn modelId="{D9CA81C5-CA87-4BA7-A8DD-7E3A412E1F79}" srcId="{A6520144-EEEA-4583-A62A-1AB2C315E3D5}" destId="{F26A35AF-3463-4964-9D9A-2C71990ED02D}" srcOrd="3" destOrd="0" parTransId="{BC926E79-BAAD-4FDF-B1B6-77A2012C23D5}" sibTransId="{6DA8FA8F-D37B-49A3-907D-05E1DC4E3D2D}"/>
    <dgm:cxn modelId="{8CFED7E6-97AC-4450-AC32-38633E275C3A}" type="presOf" srcId="{A6520144-EEEA-4583-A62A-1AB2C315E3D5}" destId="{E3DEE4AF-2CD1-46D8-AAD8-A5FEF2915516}" srcOrd="0" destOrd="0" presId="urn:microsoft.com/office/officeart/2008/layout/LinedList"/>
    <dgm:cxn modelId="{CE20DEEE-8B6C-4830-B405-16136C327875}" srcId="{A6520144-EEEA-4583-A62A-1AB2C315E3D5}" destId="{725F61F6-959F-4DA9-8DF3-578AC1545050}" srcOrd="2" destOrd="0" parTransId="{786CC3FD-A7C3-47D6-BCBC-F8529845AA22}" sibTransId="{03E6D8E0-0FCB-4D84-90AE-3A0C75E1F3FB}"/>
    <dgm:cxn modelId="{4AFA7A75-2977-4832-879D-CD5D2EA7BF80}" type="presParOf" srcId="{FD7D2A50-D285-41A7-BAEA-3E8672AC4C73}" destId="{47A26D49-8B51-4783-863E-C0425394F229}" srcOrd="0" destOrd="0" presId="urn:microsoft.com/office/officeart/2008/layout/LinedList"/>
    <dgm:cxn modelId="{BA37F4F8-84E8-48EE-9BBB-98AA82048795}" type="presParOf" srcId="{FD7D2A50-D285-41A7-BAEA-3E8672AC4C73}" destId="{341D4327-1772-4B2C-9E05-260C18043021}" srcOrd="1" destOrd="0" presId="urn:microsoft.com/office/officeart/2008/layout/LinedList"/>
    <dgm:cxn modelId="{F9ED5A38-0A4F-45CB-8AC8-83A5EC12CD0D}" type="presParOf" srcId="{341D4327-1772-4B2C-9E05-260C18043021}" destId="{E3DEE4AF-2CD1-46D8-AAD8-A5FEF2915516}" srcOrd="0" destOrd="0" presId="urn:microsoft.com/office/officeart/2008/layout/LinedList"/>
    <dgm:cxn modelId="{FB2F029C-772C-452C-99F4-1FA54EC6EF80}" type="presParOf" srcId="{341D4327-1772-4B2C-9E05-260C18043021}" destId="{7015EED0-38C4-4353-BEF9-6C5D5EB34171}" srcOrd="1" destOrd="0" presId="urn:microsoft.com/office/officeart/2008/layout/LinedList"/>
    <dgm:cxn modelId="{07FA48F6-7EF6-40BE-92E6-71632E815997}" type="presParOf" srcId="{7015EED0-38C4-4353-BEF9-6C5D5EB34171}" destId="{D949133B-4AE4-41E4-94FB-3EA7CA298025}" srcOrd="0" destOrd="0" presId="urn:microsoft.com/office/officeart/2008/layout/LinedList"/>
    <dgm:cxn modelId="{5A067CD2-99D2-44C5-ACB0-414E8AB04482}" type="presParOf" srcId="{7015EED0-38C4-4353-BEF9-6C5D5EB34171}" destId="{F41E254D-63BF-4E12-B860-A87151BC879F}" srcOrd="1" destOrd="0" presId="urn:microsoft.com/office/officeart/2008/layout/LinedList"/>
    <dgm:cxn modelId="{5739129C-5D72-46C9-B9E2-738E62C4826E}" type="presParOf" srcId="{F41E254D-63BF-4E12-B860-A87151BC879F}" destId="{6F997C5B-62A9-4EFF-A36A-E4E433168073}" srcOrd="0" destOrd="0" presId="urn:microsoft.com/office/officeart/2008/layout/LinedList"/>
    <dgm:cxn modelId="{C0B9F248-D8A7-4C8C-984F-AAB1B86A9A24}" type="presParOf" srcId="{F41E254D-63BF-4E12-B860-A87151BC879F}" destId="{5C56BA0E-7BE9-48AC-9B2A-261FC3A3766A}" srcOrd="1" destOrd="0" presId="urn:microsoft.com/office/officeart/2008/layout/LinedList"/>
    <dgm:cxn modelId="{DBC62CBA-0C42-4CD7-A4F5-4B765DCEC39D}" type="presParOf" srcId="{F41E254D-63BF-4E12-B860-A87151BC879F}" destId="{12512EE2-0002-4B32-93C6-ED960DA903EF}" srcOrd="2" destOrd="0" presId="urn:microsoft.com/office/officeart/2008/layout/LinedList"/>
    <dgm:cxn modelId="{2682B369-7966-4EFA-9EDE-64454344107E}" type="presParOf" srcId="{7015EED0-38C4-4353-BEF9-6C5D5EB34171}" destId="{A0D6DB82-66F1-479B-88EE-2E928EF97066}" srcOrd="2" destOrd="0" presId="urn:microsoft.com/office/officeart/2008/layout/LinedList"/>
    <dgm:cxn modelId="{B447DFD3-7145-48F1-968C-F3231B2395EA}" type="presParOf" srcId="{7015EED0-38C4-4353-BEF9-6C5D5EB34171}" destId="{7D3FBD67-6026-4114-A72C-34FEE5443F22}" srcOrd="3" destOrd="0" presId="urn:microsoft.com/office/officeart/2008/layout/LinedList"/>
    <dgm:cxn modelId="{34BCF551-3273-4A3C-A321-00E222F4F343}" type="presParOf" srcId="{7015EED0-38C4-4353-BEF9-6C5D5EB34171}" destId="{77B9F5C0-CA81-4883-A923-E5F6AD0E172C}" srcOrd="4" destOrd="0" presId="urn:microsoft.com/office/officeart/2008/layout/LinedList"/>
    <dgm:cxn modelId="{39CBEE4B-2BE3-4613-8A66-18577082F287}" type="presParOf" srcId="{77B9F5C0-CA81-4883-A923-E5F6AD0E172C}" destId="{63AB5F5E-4CE0-4FBF-9035-6F49E3039559}" srcOrd="0" destOrd="0" presId="urn:microsoft.com/office/officeart/2008/layout/LinedList"/>
    <dgm:cxn modelId="{E49BBFFB-4418-4004-886D-E85F9EC58A02}" type="presParOf" srcId="{77B9F5C0-CA81-4883-A923-E5F6AD0E172C}" destId="{137BF266-4F43-4F59-B6C2-4F1CD91E455E}" srcOrd="1" destOrd="0" presId="urn:microsoft.com/office/officeart/2008/layout/LinedList"/>
    <dgm:cxn modelId="{CFD02610-7639-4931-A159-8281F8C3C81F}" type="presParOf" srcId="{77B9F5C0-CA81-4883-A923-E5F6AD0E172C}" destId="{9F9C00BC-294F-4DD5-8176-8274EA80F479}" srcOrd="2" destOrd="0" presId="urn:microsoft.com/office/officeart/2008/layout/LinedList"/>
    <dgm:cxn modelId="{F4C64F10-4240-4094-947F-54BAF6B5BE2E}" type="presParOf" srcId="{7015EED0-38C4-4353-BEF9-6C5D5EB34171}" destId="{30C4DCBE-842F-4321-B386-930F24198D7E}" srcOrd="5" destOrd="0" presId="urn:microsoft.com/office/officeart/2008/layout/LinedList"/>
    <dgm:cxn modelId="{02D0B18D-7723-4448-B0CA-4F861CF6E0D8}" type="presParOf" srcId="{7015EED0-38C4-4353-BEF9-6C5D5EB34171}" destId="{2D5D416B-74D6-4568-9191-FE424EF9B2B6}" srcOrd="6" destOrd="0" presId="urn:microsoft.com/office/officeart/2008/layout/LinedList"/>
    <dgm:cxn modelId="{0D93F434-58D7-4A2A-A5D2-E8F26179D7BB}" type="presParOf" srcId="{7015EED0-38C4-4353-BEF9-6C5D5EB34171}" destId="{1165913C-958B-45F2-8206-2E9EC64D53D0}" srcOrd="7" destOrd="0" presId="urn:microsoft.com/office/officeart/2008/layout/LinedList"/>
    <dgm:cxn modelId="{C8D52A3D-405E-47E7-951B-B8D2169534C3}" type="presParOf" srcId="{1165913C-958B-45F2-8206-2E9EC64D53D0}" destId="{8E3D89BE-8CD0-41DA-9C5E-8EB20FA8E546}" srcOrd="0" destOrd="0" presId="urn:microsoft.com/office/officeart/2008/layout/LinedList"/>
    <dgm:cxn modelId="{CD5A0623-2F2F-4058-988A-8C614756916F}" type="presParOf" srcId="{1165913C-958B-45F2-8206-2E9EC64D53D0}" destId="{D38F14D1-DBCE-4D74-BF14-089A4C2A2CAC}" srcOrd="1" destOrd="0" presId="urn:microsoft.com/office/officeart/2008/layout/LinedList"/>
    <dgm:cxn modelId="{3B03FCEB-B0BE-4490-81C9-260A6E5A80E1}" type="presParOf" srcId="{1165913C-958B-45F2-8206-2E9EC64D53D0}" destId="{577831BA-C2C0-4270-AA94-D3E255896613}" srcOrd="2" destOrd="0" presId="urn:microsoft.com/office/officeart/2008/layout/LinedList"/>
    <dgm:cxn modelId="{C4220EA2-169C-4EF2-A8CA-43A89AF898B6}" type="presParOf" srcId="{7015EED0-38C4-4353-BEF9-6C5D5EB34171}" destId="{0717A127-89D2-4626-99DB-05334BF8D5EA}" srcOrd="8" destOrd="0" presId="urn:microsoft.com/office/officeart/2008/layout/LinedList"/>
    <dgm:cxn modelId="{771841F7-716B-4235-953E-CF0C43C54D61}" type="presParOf" srcId="{7015EED0-38C4-4353-BEF9-6C5D5EB34171}" destId="{B35F316F-7ABB-463C-AE20-5FB578F4C322}" srcOrd="9" destOrd="0" presId="urn:microsoft.com/office/officeart/2008/layout/LinedList"/>
    <dgm:cxn modelId="{C7A97A8D-2126-4581-BD86-7D006CD462BD}" type="presParOf" srcId="{7015EED0-38C4-4353-BEF9-6C5D5EB34171}" destId="{A420C321-A330-4D52-A632-E11E42A50AAB}" srcOrd="10" destOrd="0" presId="urn:microsoft.com/office/officeart/2008/layout/LinedList"/>
    <dgm:cxn modelId="{2096F6F1-6B26-4B79-B111-5B289A4BCE29}" type="presParOf" srcId="{A420C321-A330-4D52-A632-E11E42A50AAB}" destId="{88BFADFD-5E23-4FF8-BF63-CA7C42EA88F0}" srcOrd="0" destOrd="0" presId="urn:microsoft.com/office/officeart/2008/layout/LinedList"/>
    <dgm:cxn modelId="{B3193EB3-CB27-4565-AA03-D414E247AD25}" type="presParOf" srcId="{A420C321-A330-4D52-A632-E11E42A50AAB}" destId="{FB8B4EBE-2F03-4032-A15C-48C94383587C}" srcOrd="1" destOrd="0" presId="urn:microsoft.com/office/officeart/2008/layout/LinedList"/>
    <dgm:cxn modelId="{50F33134-E122-444C-8AF9-5CF22027A552}" type="presParOf" srcId="{A420C321-A330-4D52-A632-E11E42A50AAB}" destId="{0E3317DF-0009-4F76-BE6C-23ADC1061851}" srcOrd="2" destOrd="0" presId="urn:microsoft.com/office/officeart/2008/layout/LinedList"/>
    <dgm:cxn modelId="{EC8105AB-AC40-4413-80C8-012BE9612EC1}" type="presParOf" srcId="{7015EED0-38C4-4353-BEF9-6C5D5EB34171}" destId="{5904CCF9-F404-4A1B-81BB-81703857FB58}" srcOrd="11" destOrd="0" presId="urn:microsoft.com/office/officeart/2008/layout/LinedList"/>
    <dgm:cxn modelId="{D32CE214-6E79-4744-8B70-52524588A9CA}" type="presParOf" srcId="{7015EED0-38C4-4353-BEF9-6C5D5EB34171}" destId="{56312237-479E-4807-B390-6107BB5AE70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32EE0-24C2-4C2F-8220-7C17D1250248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6478BE7C-33E7-421F-A0BB-050F34F90C99}">
      <dgm:prSet/>
      <dgm:spPr/>
      <dgm:t>
        <a:bodyPr/>
        <a:lstStyle/>
        <a:p>
          <a:r>
            <a:rPr lang="sv-SE"/>
            <a:t>Tvåårigt Erasmus+ projekt som främjar europeiskt samarbete och utbyte</a:t>
          </a:r>
        </a:p>
      </dgm:t>
    </dgm:pt>
    <dgm:pt modelId="{4F6867D7-CFD7-4779-8CB8-219C416E6630}" type="parTrans" cxnId="{E2DD41C8-F39D-440E-B1E0-ADD82378FBE4}">
      <dgm:prSet/>
      <dgm:spPr/>
      <dgm:t>
        <a:bodyPr/>
        <a:lstStyle/>
        <a:p>
          <a:endParaRPr lang="sv-SE"/>
        </a:p>
      </dgm:t>
    </dgm:pt>
    <dgm:pt modelId="{69C6965A-D30D-41AF-B0ED-62A921E598A4}" type="sibTrans" cxnId="{E2DD41C8-F39D-440E-B1E0-ADD82378FBE4}">
      <dgm:prSet/>
      <dgm:spPr/>
      <dgm:t>
        <a:bodyPr/>
        <a:lstStyle/>
        <a:p>
          <a:endParaRPr lang="sv-SE"/>
        </a:p>
      </dgm:t>
    </dgm:pt>
    <dgm:pt modelId="{CE9C6508-17D4-423C-AE8A-8C9C4C14FF33}">
      <dgm:prSet/>
      <dgm:spPr/>
      <dgm:t>
        <a:bodyPr/>
        <a:lstStyle/>
        <a:p>
          <a:r>
            <a:rPr lang="sv-SE"/>
            <a:t>Sex skolor från sex länder deltar: Sverige, Tyskland, Holland, Frankrike, Italien och Grekland</a:t>
          </a:r>
        </a:p>
      </dgm:t>
    </dgm:pt>
    <dgm:pt modelId="{9827FCAE-133E-453B-8A36-02E8ADCB039B}" type="parTrans" cxnId="{CD659C7B-96AE-4926-95A9-22D557E9C795}">
      <dgm:prSet/>
      <dgm:spPr/>
      <dgm:t>
        <a:bodyPr/>
        <a:lstStyle/>
        <a:p>
          <a:endParaRPr lang="sv-SE"/>
        </a:p>
      </dgm:t>
    </dgm:pt>
    <dgm:pt modelId="{4F2D3E75-154F-4262-BAB1-7538D95A1280}" type="sibTrans" cxnId="{CD659C7B-96AE-4926-95A9-22D557E9C795}">
      <dgm:prSet/>
      <dgm:spPr/>
      <dgm:t>
        <a:bodyPr/>
        <a:lstStyle/>
        <a:p>
          <a:endParaRPr lang="sv-SE"/>
        </a:p>
      </dgm:t>
    </dgm:pt>
    <dgm:pt modelId="{43FA1401-403A-4EC8-A431-BE22C28800CD}" type="pres">
      <dgm:prSet presAssocID="{A0132EE0-24C2-4C2F-8220-7C17D1250248}" presName="diagram" presStyleCnt="0">
        <dgm:presLayoutVars>
          <dgm:dir/>
          <dgm:resizeHandles/>
        </dgm:presLayoutVars>
      </dgm:prSet>
      <dgm:spPr/>
    </dgm:pt>
    <dgm:pt modelId="{066A115C-E5CB-4560-A161-9BB1DEF84B40}" type="pres">
      <dgm:prSet presAssocID="{6478BE7C-33E7-421F-A0BB-050F34F90C99}" presName="firstNode" presStyleLbl="node1" presStyleIdx="0" presStyleCnt="2">
        <dgm:presLayoutVars>
          <dgm:bulletEnabled val="1"/>
        </dgm:presLayoutVars>
      </dgm:prSet>
      <dgm:spPr/>
    </dgm:pt>
    <dgm:pt modelId="{229570B0-21C4-4C72-99F0-398C09D5F6EB}" type="pres">
      <dgm:prSet presAssocID="{69C6965A-D30D-41AF-B0ED-62A921E598A4}" presName="sibTrans" presStyleLbl="sibTrans2D1" presStyleIdx="0" presStyleCnt="1"/>
      <dgm:spPr/>
    </dgm:pt>
    <dgm:pt modelId="{162A321C-BEFD-4A7E-A9B3-51A44DA58244}" type="pres">
      <dgm:prSet presAssocID="{CE9C6508-17D4-423C-AE8A-8C9C4C14FF33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372A4527-153F-4785-B8AC-4332B09D45DF}" type="presOf" srcId="{A0132EE0-24C2-4C2F-8220-7C17D1250248}" destId="{43FA1401-403A-4EC8-A431-BE22C28800CD}" srcOrd="0" destOrd="0" presId="urn:microsoft.com/office/officeart/2005/8/layout/bProcess2"/>
    <dgm:cxn modelId="{CD659C7B-96AE-4926-95A9-22D557E9C795}" srcId="{A0132EE0-24C2-4C2F-8220-7C17D1250248}" destId="{CE9C6508-17D4-423C-AE8A-8C9C4C14FF33}" srcOrd="1" destOrd="0" parTransId="{9827FCAE-133E-453B-8A36-02E8ADCB039B}" sibTransId="{4F2D3E75-154F-4262-BAB1-7538D95A1280}"/>
    <dgm:cxn modelId="{B855DBBC-A405-4778-AC2F-BC46E7584E58}" type="presOf" srcId="{CE9C6508-17D4-423C-AE8A-8C9C4C14FF33}" destId="{162A321C-BEFD-4A7E-A9B3-51A44DA58244}" srcOrd="0" destOrd="0" presId="urn:microsoft.com/office/officeart/2005/8/layout/bProcess2"/>
    <dgm:cxn modelId="{E2DD41C8-F39D-440E-B1E0-ADD82378FBE4}" srcId="{A0132EE0-24C2-4C2F-8220-7C17D1250248}" destId="{6478BE7C-33E7-421F-A0BB-050F34F90C99}" srcOrd="0" destOrd="0" parTransId="{4F6867D7-CFD7-4779-8CB8-219C416E6630}" sibTransId="{69C6965A-D30D-41AF-B0ED-62A921E598A4}"/>
    <dgm:cxn modelId="{606671C9-08E9-4749-8FC9-272F6873261A}" type="presOf" srcId="{69C6965A-D30D-41AF-B0ED-62A921E598A4}" destId="{229570B0-21C4-4C72-99F0-398C09D5F6EB}" srcOrd="0" destOrd="0" presId="urn:microsoft.com/office/officeart/2005/8/layout/bProcess2"/>
    <dgm:cxn modelId="{1FF6B1FA-AB19-44E5-8944-D01383BDD3CE}" type="presOf" srcId="{6478BE7C-33E7-421F-A0BB-050F34F90C99}" destId="{066A115C-E5CB-4560-A161-9BB1DEF84B40}" srcOrd="0" destOrd="0" presId="urn:microsoft.com/office/officeart/2005/8/layout/bProcess2"/>
    <dgm:cxn modelId="{525637DD-6490-4D3E-82C7-A4CBEA8B195C}" type="presParOf" srcId="{43FA1401-403A-4EC8-A431-BE22C28800CD}" destId="{066A115C-E5CB-4560-A161-9BB1DEF84B40}" srcOrd="0" destOrd="0" presId="urn:microsoft.com/office/officeart/2005/8/layout/bProcess2"/>
    <dgm:cxn modelId="{BFF96236-4AD6-4185-B448-0B2BB9BA1E5D}" type="presParOf" srcId="{43FA1401-403A-4EC8-A431-BE22C28800CD}" destId="{229570B0-21C4-4C72-99F0-398C09D5F6EB}" srcOrd="1" destOrd="0" presId="urn:microsoft.com/office/officeart/2005/8/layout/bProcess2"/>
    <dgm:cxn modelId="{EC50C243-DE23-4B55-B5CA-FCC97C027FB0}" type="presParOf" srcId="{43FA1401-403A-4EC8-A431-BE22C28800CD}" destId="{162A321C-BEFD-4A7E-A9B3-51A44DA58244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CCAFEA-55EE-4939-BF91-E4BE9D9979C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A26B21B4-6C73-4F40-B2C5-D27247A0B7B6}">
      <dgm:prSet/>
      <dgm:spPr/>
      <dgm:t>
        <a:bodyPr/>
        <a:lstStyle/>
        <a:p>
          <a:r>
            <a:rPr lang="sv-SE"/>
            <a:t>Involvera eleverna; från planering till utvärdering och utgå från elevernas intressen och erfarenheter</a:t>
          </a:r>
        </a:p>
      </dgm:t>
    </dgm:pt>
    <dgm:pt modelId="{57796A82-21BC-496A-A249-EAF443AE670F}" type="parTrans" cxnId="{9B6EC894-777A-40D6-98EB-6461AF3AC9A1}">
      <dgm:prSet/>
      <dgm:spPr/>
      <dgm:t>
        <a:bodyPr/>
        <a:lstStyle/>
        <a:p>
          <a:endParaRPr lang="sv-SE"/>
        </a:p>
      </dgm:t>
    </dgm:pt>
    <dgm:pt modelId="{6447D30B-B861-4318-9063-92ABD05CEA2D}" type="sibTrans" cxnId="{9B6EC894-777A-40D6-98EB-6461AF3AC9A1}">
      <dgm:prSet/>
      <dgm:spPr/>
      <dgm:t>
        <a:bodyPr/>
        <a:lstStyle/>
        <a:p>
          <a:endParaRPr lang="sv-SE"/>
        </a:p>
      </dgm:t>
    </dgm:pt>
    <dgm:pt modelId="{1F44C25C-961C-4472-8A22-17811CFF4ACB}">
      <dgm:prSet/>
      <dgm:spPr/>
      <dgm:t>
        <a:bodyPr/>
        <a:lstStyle/>
        <a:p>
          <a:r>
            <a:rPr lang="sv-SE"/>
            <a:t>Börja i "det lilla"</a:t>
          </a:r>
        </a:p>
      </dgm:t>
    </dgm:pt>
    <dgm:pt modelId="{1366D5A3-77D3-40F6-87C9-2BE093B2C6F0}" type="parTrans" cxnId="{DD887518-54F8-4C4B-A20C-919D6D020709}">
      <dgm:prSet/>
      <dgm:spPr/>
      <dgm:t>
        <a:bodyPr/>
        <a:lstStyle/>
        <a:p>
          <a:endParaRPr lang="sv-SE"/>
        </a:p>
      </dgm:t>
    </dgm:pt>
    <dgm:pt modelId="{F445B33E-176A-436B-9420-C5BBD9BAF768}" type="sibTrans" cxnId="{DD887518-54F8-4C4B-A20C-919D6D020709}">
      <dgm:prSet/>
      <dgm:spPr/>
      <dgm:t>
        <a:bodyPr/>
        <a:lstStyle/>
        <a:p>
          <a:endParaRPr lang="sv-SE"/>
        </a:p>
      </dgm:t>
    </dgm:pt>
    <dgm:pt modelId="{C5E5EB93-1AF8-4F86-83C9-963B053461E0}">
      <dgm:prSet/>
      <dgm:spPr/>
      <dgm:t>
        <a:bodyPr/>
        <a:lstStyle/>
        <a:p>
          <a:r>
            <a:rPr lang="sv-SE"/>
            <a:t>Ämnesövergripande- och CLIL-projekt för högre KASAM</a:t>
          </a:r>
        </a:p>
      </dgm:t>
    </dgm:pt>
    <dgm:pt modelId="{1DA3CF2E-90EE-4942-B5AF-4DA06851DB06}" type="parTrans" cxnId="{08A75917-2713-4D51-94E5-68A7876F9542}">
      <dgm:prSet/>
      <dgm:spPr/>
      <dgm:t>
        <a:bodyPr/>
        <a:lstStyle/>
        <a:p>
          <a:endParaRPr lang="sv-SE"/>
        </a:p>
      </dgm:t>
    </dgm:pt>
    <dgm:pt modelId="{29D525FC-7E95-43E8-BF3F-A229A8521E88}" type="sibTrans" cxnId="{08A75917-2713-4D51-94E5-68A7876F9542}">
      <dgm:prSet/>
      <dgm:spPr/>
      <dgm:t>
        <a:bodyPr/>
        <a:lstStyle/>
        <a:p>
          <a:endParaRPr lang="sv-SE"/>
        </a:p>
      </dgm:t>
    </dgm:pt>
    <dgm:pt modelId="{A13D8F95-168B-4BAC-9109-0830D4B5EC76}">
      <dgm:prSet/>
      <dgm:spPr/>
      <dgm:t>
        <a:bodyPr/>
        <a:lstStyle/>
        <a:p>
          <a:r>
            <a:rPr lang="sv-SE"/>
            <a:t>Kollegialt lärande - lär med varandra och av varandra</a:t>
          </a:r>
        </a:p>
      </dgm:t>
    </dgm:pt>
    <dgm:pt modelId="{75703583-341C-49E3-9CF6-638B64578563}" type="parTrans" cxnId="{B92213E2-7D8D-45F4-8CA1-F950213D774C}">
      <dgm:prSet/>
      <dgm:spPr/>
      <dgm:t>
        <a:bodyPr/>
        <a:lstStyle/>
        <a:p>
          <a:endParaRPr lang="sv-SE"/>
        </a:p>
      </dgm:t>
    </dgm:pt>
    <dgm:pt modelId="{02F9DEB9-32EB-453E-821F-6EE44388997A}" type="sibTrans" cxnId="{B92213E2-7D8D-45F4-8CA1-F950213D774C}">
      <dgm:prSet/>
      <dgm:spPr/>
      <dgm:t>
        <a:bodyPr/>
        <a:lstStyle/>
        <a:p>
          <a:endParaRPr lang="sv-SE"/>
        </a:p>
      </dgm:t>
    </dgm:pt>
    <dgm:pt modelId="{5E201561-1CD1-4983-8301-09398413E537}">
      <dgm:prSet/>
      <dgm:spPr/>
      <dgm:t>
        <a:bodyPr/>
        <a:lstStyle/>
        <a:p>
          <a:r>
            <a:rPr lang="sv-SE"/>
            <a:t>Ta stöd i det utökade kollegiet på sociala medier</a:t>
          </a:r>
        </a:p>
      </dgm:t>
    </dgm:pt>
    <dgm:pt modelId="{94EBB84B-202E-4CED-8987-C77595CA63A4}" type="parTrans" cxnId="{11C01656-B6A5-4918-9D62-A65C1ED47525}">
      <dgm:prSet/>
      <dgm:spPr/>
      <dgm:t>
        <a:bodyPr/>
        <a:lstStyle/>
        <a:p>
          <a:endParaRPr lang="sv-SE"/>
        </a:p>
      </dgm:t>
    </dgm:pt>
    <dgm:pt modelId="{5087C4B4-F735-4EE3-B638-EEC3B61C895A}" type="sibTrans" cxnId="{11C01656-B6A5-4918-9D62-A65C1ED47525}">
      <dgm:prSet/>
      <dgm:spPr/>
      <dgm:t>
        <a:bodyPr/>
        <a:lstStyle/>
        <a:p>
          <a:endParaRPr lang="sv-SE"/>
        </a:p>
      </dgm:t>
    </dgm:pt>
    <dgm:pt modelId="{42A010B1-55B0-4491-87A9-5251DD1A3D50}" type="pres">
      <dgm:prSet presAssocID="{AACCAFEA-55EE-4939-BF91-E4BE9D9979CB}" presName="outerComposite" presStyleCnt="0">
        <dgm:presLayoutVars>
          <dgm:chMax val="5"/>
          <dgm:dir/>
          <dgm:resizeHandles val="exact"/>
        </dgm:presLayoutVars>
      </dgm:prSet>
      <dgm:spPr/>
    </dgm:pt>
    <dgm:pt modelId="{C77C44AD-DB1B-429A-877A-CEF37B30916A}" type="pres">
      <dgm:prSet presAssocID="{AACCAFEA-55EE-4939-BF91-E4BE9D9979CB}" presName="dummyMaxCanvas" presStyleCnt="0">
        <dgm:presLayoutVars/>
      </dgm:prSet>
      <dgm:spPr/>
    </dgm:pt>
    <dgm:pt modelId="{27BFF3EA-50F7-4E3A-A3C1-3E546F3F727D}" type="pres">
      <dgm:prSet presAssocID="{AACCAFEA-55EE-4939-BF91-E4BE9D9979CB}" presName="FiveNodes_1" presStyleLbl="node1" presStyleIdx="0" presStyleCnt="5">
        <dgm:presLayoutVars>
          <dgm:bulletEnabled val="1"/>
        </dgm:presLayoutVars>
      </dgm:prSet>
      <dgm:spPr/>
    </dgm:pt>
    <dgm:pt modelId="{8B95E800-E0A4-40BB-B085-6FE70290644E}" type="pres">
      <dgm:prSet presAssocID="{AACCAFEA-55EE-4939-BF91-E4BE9D9979CB}" presName="FiveNodes_2" presStyleLbl="node1" presStyleIdx="1" presStyleCnt="5">
        <dgm:presLayoutVars>
          <dgm:bulletEnabled val="1"/>
        </dgm:presLayoutVars>
      </dgm:prSet>
      <dgm:spPr/>
    </dgm:pt>
    <dgm:pt modelId="{B9216C00-FB82-4462-8BE3-8906D7EE5087}" type="pres">
      <dgm:prSet presAssocID="{AACCAFEA-55EE-4939-BF91-E4BE9D9979CB}" presName="FiveNodes_3" presStyleLbl="node1" presStyleIdx="2" presStyleCnt="5">
        <dgm:presLayoutVars>
          <dgm:bulletEnabled val="1"/>
        </dgm:presLayoutVars>
      </dgm:prSet>
      <dgm:spPr/>
    </dgm:pt>
    <dgm:pt modelId="{8EC52F14-2815-42E5-815B-9F6390D07915}" type="pres">
      <dgm:prSet presAssocID="{AACCAFEA-55EE-4939-BF91-E4BE9D9979CB}" presName="FiveNodes_4" presStyleLbl="node1" presStyleIdx="3" presStyleCnt="5">
        <dgm:presLayoutVars>
          <dgm:bulletEnabled val="1"/>
        </dgm:presLayoutVars>
      </dgm:prSet>
      <dgm:spPr/>
    </dgm:pt>
    <dgm:pt modelId="{22B65A8E-A2A8-4185-8056-4F30AD544F90}" type="pres">
      <dgm:prSet presAssocID="{AACCAFEA-55EE-4939-BF91-E4BE9D9979CB}" presName="FiveNodes_5" presStyleLbl="node1" presStyleIdx="4" presStyleCnt="5">
        <dgm:presLayoutVars>
          <dgm:bulletEnabled val="1"/>
        </dgm:presLayoutVars>
      </dgm:prSet>
      <dgm:spPr/>
    </dgm:pt>
    <dgm:pt modelId="{35C51E24-392C-4B2D-B6A4-34D0C47EBEDB}" type="pres">
      <dgm:prSet presAssocID="{AACCAFEA-55EE-4939-BF91-E4BE9D9979CB}" presName="FiveConn_1-2" presStyleLbl="fgAccFollowNode1" presStyleIdx="0" presStyleCnt="4">
        <dgm:presLayoutVars>
          <dgm:bulletEnabled val="1"/>
        </dgm:presLayoutVars>
      </dgm:prSet>
      <dgm:spPr/>
    </dgm:pt>
    <dgm:pt modelId="{BD6FDAA7-9DB0-4A8F-B177-2C1E195ACD34}" type="pres">
      <dgm:prSet presAssocID="{AACCAFEA-55EE-4939-BF91-E4BE9D9979CB}" presName="FiveConn_2-3" presStyleLbl="fgAccFollowNode1" presStyleIdx="1" presStyleCnt="4">
        <dgm:presLayoutVars>
          <dgm:bulletEnabled val="1"/>
        </dgm:presLayoutVars>
      </dgm:prSet>
      <dgm:spPr/>
    </dgm:pt>
    <dgm:pt modelId="{791BBD16-2058-4EEE-BC13-E3D4C10ACB09}" type="pres">
      <dgm:prSet presAssocID="{AACCAFEA-55EE-4939-BF91-E4BE9D9979CB}" presName="FiveConn_3-4" presStyleLbl="fgAccFollowNode1" presStyleIdx="2" presStyleCnt="4">
        <dgm:presLayoutVars>
          <dgm:bulletEnabled val="1"/>
        </dgm:presLayoutVars>
      </dgm:prSet>
      <dgm:spPr/>
    </dgm:pt>
    <dgm:pt modelId="{A02EF6C4-2880-49F4-86BD-596BA8CDE84D}" type="pres">
      <dgm:prSet presAssocID="{AACCAFEA-55EE-4939-BF91-E4BE9D9979CB}" presName="FiveConn_4-5" presStyleLbl="fgAccFollowNode1" presStyleIdx="3" presStyleCnt="4">
        <dgm:presLayoutVars>
          <dgm:bulletEnabled val="1"/>
        </dgm:presLayoutVars>
      </dgm:prSet>
      <dgm:spPr/>
    </dgm:pt>
    <dgm:pt modelId="{9EBFEA98-BC19-4C27-A565-C4CEA96B774F}" type="pres">
      <dgm:prSet presAssocID="{AACCAFEA-55EE-4939-BF91-E4BE9D9979CB}" presName="FiveNodes_1_text" presStyleLbl="node1" presStyleIdx="4" presStyleCnt="5">
        <dgm:presLayoutVars>
          <dgm:bulletEnabled val="1"/>
        </dgm:presLayoutVars>
      </dgm:prSet>
      <dgm:spPr/>
    </dgm:pt>
    <dgm:pt modelId="{5AF255F0-F660-40F5-BC9E-1881F37DCE4F}" type="pres">
      <dgm:prSet presAssocID="{AACCAFEA-55EE-4939-BF91-E4BE9D9979CB}" presName="FiveNodes_2_text" presStyleLbl="node1" presStyleIdx="4" presStyleCnt="5">
        <dgm:presLayoutVars>
          <dgm:bulletEnabled val="1"/>
        </dgm:presLayoutVars>
      </dgm:prSet>
      <dgm:spPr/>
    </dgm:pt>
    <dgm:pt modelId="{230B5546-970C-43C0-9B8B-FBD57C225316}" type="pres">
      <dgm:prSet presAssocID="{AACCAFEA-55EE-4939-BF91-E4BE9D9979CB}" presName="FiveNodes_3_text" presStyleLbl="node1" presStyleIdx="4" presStyleCnt="5">
        <dgm:presLayoutVars>
          <dgm:bulletEnabled val="1"/>
        </dgm:presLayoutVars>
      </dgm:prSet>
      <dgm:spPr/>
    </dgm:pt>
    <dgm:pt modelId="{3839ED26-6AE0-4B5F-9BE4-522F94D2F73F}" type="pres">
      <dgm:prSet presAssocID="{AACCAFEA-55EE-4939-BF91-E4BE9D9979CB}" presName="FiveNodes_4_text" presStyleLbl="node1" presStyleIdx="4" presStyleCnt="5">
        <dgm:presLayoutVars>
          <dgm:bulletEnabled val="1"/>
        </dgm:presLayoutVars>
      </dgm:prSet>
      <dgm:spPr/>
    </dgm:pt>
    <dgm:pt modelId="{312E0A55-7359-447C-BE1B-8A0F1C8C6E0B}" type="pres">
      <dgm:prSet presAssocID="{AACCAFEA-55EE-4939-BF91-E4BE9D9979C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00E2004-F7C7-438A-B601-A9EB369C44AD}" type="presOf" srcId="{1F44C25C-961C-4472-8A22-17811CFF4ACB}" destId="{8B95E800-E0A4-40BB-B085-6FE70290644E}" srcOrd="0" destOrd="0" presId="urn:microsoft.com/office/officeart/2005/8/layout/vProcess5"/>
    <dgm:cxn modelId="{08A75917-2713-4D51-94E5-68A7876F9542}" srcId="{AACCAFEA-55EE-4939-BF91-E4BE9D9979CB}" destId="{C5E5EB93-1AF8-4F86-83C9-963B053461E0}" srcOrd="2" destOrd="0" parTransId="{1DA3CF2E-90EE-4942-B5AF-4DA06851DB06}" sibTransId="{29D525FC-7E95-43E8-BF3F-A229A8521E88}"/>
    <dgm:cxn modelId="{DD887518-54F8-4C4B-A20C-919D6D020709}" srcId="{AACCAFEA-55EE-4939-BF91-E4BE9D9979CB}" destId="{1F44C25C-961C-4472-8A22-17811CFF4ACB}" srcOrd="1" destOrd="0" parTransId="{1366D5A3-77D3-40F6-87C9-2BE093B2C6F0}" sibTransId="{F445B33E-176A-436B-9420-C5BBD9BAF768}"/>
    <dgm:cxn modelId="{5032671C-4BB3-4FF7-84EB-47F056B97A74}" type="presOf" srcId="{A13D8F95-168B-4BAC-9109-0830D4B5EC76}" destId="{8EC52F14-2815-42E5-815B-9F6390D07915}" srcOrd="0" destOrd="0" presId="urn:microsoft.com/office/officeart/2005/8/layout/vProcess5"/>
    <dgm:cxn modelId="{ECCDDB1F-B8E3-4F7A-8456-C98BCBD8A10C}" type="presOf" srcId="{A26B21B4-6C73-4F40-B2C5-D27247A0B7B6}" destId="{9EBFEA98-BC19-4C27-A565-C4CEA96B774F}" srcOrd="1" destOrd="0" presId="urn:microsoft.com/office/officeart/2005/8/layout/vProcess5"/>
    <dgm:cxn modelId="{77519226-FCB8-447F-A54D-C0A1D3662573}" type="presOf" srcId="{6447D30B-B861-4318-9063-92ABD05CEA2D}" destId="{35C51E24-392C-4B2D-B6A4-34D0C47EBEDB}" srcOrd="0" destOrd="0" presId="urn:microsoft.com/office/officeart/2005/8/layout/vProcess5"/>
    <dgm:cxn modelId="{11C01656-B6A5-4918-9D62-A65C1ED47525}" srcId="{AACCAFEA-55EE-4939-BF91-E4BE9D9979CB}" destId="{5E201561-1CD1-4983-8301-09398413E537}" srcOrd="4" destOrd="0" parTransId="{94EBB84B-202E-4CED-8987-C77595CA63A4}" sibTransId="{5087C4B4-F735-4EE3-B638-EEC3B61C895A}"/>
    <dgm:cxn modelId="{9D206E62-C28F-4773-8C6C-6D012ED087D2}" type="presOf" srcId="{A26B21B4-6C73-4F40-B2C5-D27247A0B7B6}" destId="{27BFF3EA-50F7-4E3A-A3C1-3E546F3F727D}" srcOrd="0" destOrd="0" presId="urn:microsoft.com/office/officeart/2005/8/layout/vProcess5"/>
    <dgm:cxn modelId="{3EEC9D65-3577-4C15-B474-A0757268B9D7}" type="presOf" srcId="{02F9DEB9-32EB-453E-821F-6EE44388997A}" destId="{A02EF6C4-2880-49F4-86BD-596BA8CDE84D}" srcOrd="0" destOrd="0" presId="urn:microsoft.com/office/officeart/2005/8/layout/vProcess5"/>
    <dgm:cxn modelId="{86622867-E33C-4CB2-B0A7-48696FE869F0}" type="presOf" srcId="{1F44C25C-961C-4472-8A22-17811CFF4ACB}" destId="{5AF255F0-F660-40F5-BC9E-1881F37DCE4F}" srcOrd="1" destOrd="0" presId="urn:microsoft.com/office/officeart/2005/8/layout/vProcess5"/>
    <dgm:cxn modelId="{A2EB446E-AAD0-48F5-A133-34001FE3B0FB}" type="presOf" srcId="{C5E5EB93-1AF8-4F86-83C9-963B053461E0}" destId="{B9216C00-FB82-4462-8BE3-8906D7EE5087}" srcOrd="0" destOrd="0" presId="urn:microsoft.com/office/officeart/2005/8/layout/vProcess5"/>
    <dgm:cxn modelId="{71899071-BA02-47DE-8AE3-8040343C246D}" type="presOf" srcId="{5E201561-1CD1-4983-8301-09398413E537}" destId="{312E0A55-7359-447C-BE1B-8A0F1C8C6E0B}" srcOrd="1" destOrd="0" presId="urn:microsoft.com/office/officeart/2005/8/layout/vProcess5"/>
    <dgm:cxn modelId="{788E218A-8DBA-461F-BD71-D79429A5A0E1}" type="presOf" srcId="{F445B33E-176A-436B-9420-C5BBD9BAF768}" destId="{BD6FDAA7-9DB0-4A8F-B177-2C1E195ACD34}" srcOrd="0" destOrd="0" presId="urn:microsoft.com/office/officeart/2005/8/layout/vProcess5"/>
    <dgm:cxn modelId="{9B6EC894-777A-40D6-98EB-6461AF3AC9A1}" srcId="{AACCAFEA-55EE-4939-BF91-E4BE9D9979CB}" destId="{A26B21B4-6C73-4F40-B2C5-D27247A0B7B6}" srcOrd="0" destOrd="0" parTransId="{57796A82-21BC-496A-A249-EAF443AE670F}" sibTransId="{6447D30B-B861-4318-9063-92ABD05CEA2D}"/>
    <dgm:cxn modelId="{6FAA56A5-B93E-4D17-B74E-E9C0D126FCAB}" type="presOf" srcId="{C5E5EB93-1AF8-4F86-83C9-963B053461E0}" destId="{230B5546-970C-43C0-9B8B-FBD57C225316}" srcOrd="1" destOrd="0" presId="urn:microsoft.com/office/officeart/2005/8/layout/vProcess5"/>
    <dgm:cxn modelId="{B50E88AC-331E-4F76-AAD8-E428F22F8482}" type="presOf" srcId="{A13D8F95-168B-4BAC-9109-0830D4B5EC76}" destId="{3839ED26-6AE0-4B5F-9BE4-522F94D2F73F}" srcOrd="1" destOrd="0" presId="urn:microsoft.com/office/officeart/2005/8/layout/vProcess5"/>
    <dgm:cxn modelId="{B92213E2-7D8D-45F4-8CA1-F950213D774C}" srcId="{AACCAFEA-55EE-4939-BF91-E4BE9D9979CB}" destId="{A13D8F95-168B-4BAC-9109-0830D4B5EC76}" srcOrd="3" destOrd="0" parTransId="{75703583-341C-49E3-9CF6-638B64578563}" sibTransId="{02F9DEB9-32EB-453E-821F-6EE44388997A}"/>
    <dgm:cxn modelId="{8F7C89E8-1D9B-4DD4-8C46-277ACC3BD42A}" type="presOf" srcId="{5E201561-1CD1-4983-8301-09398413E537}" destId="{22B65A8E-A2A8-4185-8056-4F30AD544F90}" srcOrd="0" destOrd="0" presId="urn:microsoft.com/office/officeart/2005/8/layout/vProcess5"/>
    <dgm:cxn modelId="{C4C31AF0-C93D-4A89-8B12-58AD15760357}" type="presOf" srcId="{AACCAFEA-55EE-4939-BF91-E4BE9D9979CB}" destId="{42A010B1-55B0-4491-87A9-5251DD1A3D50}" srcOrd="0" destOrd="0" presId="urn:microsoft.com/office/officeart/2005/8/layout/vProcess5"/>
    <dgm:cxn modelId="{2A3C35FF-FB9A-4852-9A11-017092D9ECED}" type="presOf" srcId="{29D525FC-7E95-43E8-BF3F-A229A8521E88}" destId="{791BBD16-2058-4EEE-BC13-E3D4C10ACB09}" srcOrd="0" destOrd="0" presId="urn:microsoft.com/office/officeart/2005/8/layout/vProcess5"/>
    <dgm:cxn modelId="{F89CF479-5191-4DD2-B2BF-6E0759E2FE37}" type="presParOf" srcId="{42A010B1-55B0-4491-87A9-5251DD1A3D50}" destId="{C77C44AD-DB1B-429A-877A-CEF37B30916A}" srcOrd="0" destOrd="0" presId="urn:microsoft.com/office/officeart/2005/8/layout/vProcess5"/>
    <dgm:cxn modelId="{2B48835C-D73F-477D-A77A-6496653D8C7E}" type="presParOf" srcId="{42A010B1-55B0-4491-87A9-5251DD1A3D50}" destId="{27BFF3EA-50F7-4E3A-A3C1-3E546F3F727D}" srcOrd="1" destOrd="0" presId="urn:microsoft.com/office/officeart/2005/8/layout/vProcess5"/>
    <dgm:cxn modelId="{541F4277-4E98-4DF8-9225-C5A8632EC406}" type="presParOf" srcId="{42A010B1-55B0-4491-87A9-5251DD1A3D50}" destId="{8B95E800-E0A4-40BB-B085-6FE70290644E}" srcOrd="2" destOrd="0" presId="urn:microsoft.com/office/officeart/2005/8/layout/vProcess5"/>
    <dgm:cxn modelId="{1279A4CD-9216-4850-8463-07A7FE27798A}" type="presParOf" srcId="{42A010B1-55B0-4491-87A9-5251DD1A3D50}" destId="{B9216C00-FB82-4462-8BE3-8906D7EE5087}" srcOrd="3" destOrd="0" presId="urn:microsoft.com/office/officeart/2005/8/layout/vProcess5"/>
    <dgm:cxn modelId="{A51FA259-C907-43C5-83EB-621DA530FEC1}" type="presParOf" srcId="{42A010B1-55B0-4491-87A9-5251DD1A3D50}" destId="{8EC52F14-2815-42E5-815B-9F6390D07915}" srcOrd="4" destOrd="0" presId="urn:microsoft.com/office/officeart/2005/8/layout/vProcess5"/>
    <dgm:cxn modelId="{C44E69A7-62DA-44D4-AF88-F20CA990B6FD}" type="presParOf" srcId="{42A010B1-55B0-4491-87A9-5251DD1A3D50}" destId="{22B65A8E-A2A8-4185-8056-4F30AD544F90}" srcOrd="5" destOrd="0" presId="urn:microsoft.com/office/officeart/2005/8/layout/vProcess5"/>
    <dgm:cxn modelId="{F6135EEF-D7B5-4D74-8EAD-32D99E1DAA72}" type="presParOf" srcId="{42A010B1-55B0-4491-87A9-5251DD1A3D50}" destId="{35C51E24-392C-4B2D-B6A4-34D0C47EBEDB}" srcOrd="6" destOrd="0" presId="urn:microsoft.com/office/officeart/2005/8/layout/vProcess5"/>
    <dgm:cxn modelId="{65DF0FAD-383E-4C7E-A7F5-6C5A15F8305F}" type="presParOf" srcId="{42A010B1-55B0-4491-87A9-5251DD1A3D50}" destId="{BD6FDAA7-9DB0-4A8F-B177-2C1E195ACD34}" srcOrd="7" destOrd="0" presId="urn:microsoft.com/office/officeart/2005/8/layout/vProcess5"/>
    <dgm:cxn modelId="{4E90FEDB-5B34-4853-9EA6-3B9E86E6EA89}" type="presParOf" srcId="{42A010B1-55B0-4491-87A9-5251DD1A3D50}" destId="{791BBD16-2058-4EEE-BC13-E3D4C10ACB09}" srcOrd="8" destOrd="0" presId="urn:microsoft.com/office/officeart/2005/8/layout/vProcess5"/>
    <dgm:cxn modelId="{7698FD8D-5170-4B53-8D57-D9C3B030F7AA}" type="presParOf" srcId="{42A010B1-55B0-4491-87A9-5251DD1A3D50}" destId="{A02EF6C4-2880-49F4-86BD-596BA8CDE84D}" srcOrd="9" destOrd="0" presId="urn:microsoft.com/office/officeart/2005/8/layout/vProcess5"/>
    <dgm:cxn modelId="{96C850C3-AE11-4DEF-9832-C3E328C81E6D}" type="presParOf" srcId="{42A010B1-55B0-4491-87A9-5251DD1A3D50}" destId="{9EBFEA98-BC19-4C27-A565-C4CEA96B774F}" srcOrd="10" destOrd="0" presId="urn:microsoft.com/office/officeart/2005/8/layout/vProcess5"/>
    <dgm:cxn modelId="{92D78168-9CA0-4F72-8D0D-FB404AB6EDED}" type="presParOf" srcId="{42A010B1-55B0-4491-87A9-5251DD1A3D50}" destId="{5AF255F0-F660-40F5-BC9E-1881F37DCE4F}" srcOrd="11" destOrd="0" presId="urn:microsoft.com/office/officeart/2005/8/layout/vProcess5"/>
    <dgm:cxn modelId="{849A0E19-5D62-474A-BB2A-04A21AC7C0C3}" type="presParOf" srcId="{42A010B1-55B0-4491-87A9-5251DD1A3D50}" destId="{230B5546-970C-43C0-9B8B-FBD57C225316}" srcOrd="12" destOrd="0" presId="urn:microsoft.com/office/officeart/2005/8/layout/vProcess5"/>
    <dgm:cxn modelId="{1676969B-08AE-4296-8B37-8205461CE6E8}" type="presParOf" srcId="{42A010B1-55B0-4491-87A9-5251DD1A3D50}" destId="{3839ED26-6AE0-4B5F-9BE4-522F94D2F73F}" srcOrd="13" destOrd="0" presId="urn:microsoft.com/office/officeart/2005/8/layout/vProcess5"/>
    <dgm:cxn modelId="{B11CF9BA-FE97-455F-BB94-06F4FE9AC364}" type="presParOf" srcId="{42A010B1-55B0-4491-87A9-5251DD1A3D50}" destId="{312E0A55-7359-447C-BE1B-8A0F1C8C6E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45D01-F80B-449C-B872-3966CA1B0EE3}">
      <dsp:nvSpPr>
        <dsp:cNvPr id="0" name=""/>
        <dsp:cNvSpPr/>
      </dsp:nvSpPr>
      <dsp:spPr>
        <a:xfrm>
          <a:off x="2857" y="698182"/>
          <a:ext cx="2266949" cy="13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Partnerskola: IGS Rheinzabern</a:t>
          </a:r>
        </a:p>
      </dsp:txBody>
      <dsp:txXfrm>
        <a:off x="2857" y="698182"/>
        <a:ext cx="2266949" cy="1360169"/>
      </dsp:txXfrm>
    </dsp:sp>
    <dsp:sp modelId="{B8D2F029-E011-40E0-9EF4-590FDFB88EC5}">
      <dsp:nvSpPr>
        <dsp:cNvPr id="0" name=""/>
        <dsp:cNvSpPr/>
      </dsp:nvSpPr>
      <dsp:spPr>
        <a:xfrm>
          <a:off x="2496502" y="698182"/>
          <a:ext cx="2266949" cy="13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Autentiska mottagare i elevernas egen ålder i målspråkslandet</a:t>
          </a:r>
        </a:p>
      </dsp:txBody>
      <dsp:txXfrm>
        <a:off x="2496502" y="698182"/>
        <a:ext cx="2266949" cy="1360169"/>
      </dsp:txXfrm>
    </dsp:sp>
    <dsp:sp modelId="{95A7BA36-90AD-4913-8CAF-372E0F88B7F1}">
      <dsp:nvSpPr>
        <dsp:cNvPr id="0" name=""/>
        <dsp:cNvSpPr/>
      </dsp:nvSpPr>
      <dsp:spPr>
        <a:xfrm>
          <a:off x="4990147" y="698182"/>
          <a:ext cx="2266949" cy="13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Lgr11:s övergripande demokrati- och värdegrundsuppdrag</a:t>
          </a:r>
        </a:p>
      </dsp:txBody>
      <dsp:txXfrm>
        <a:off x="4990147" y="698182"/>
        <a:ext cx="2266949" cy="1360169"/>
      </dsp:txXfrm>
    </dsp:sp>
    <dsp:sp modelId="{E5A92BCB-962B-4BFC-84FC-132AED3A89FB}">
      <dsp:nvSpPr>
        <dsp:cNvPr id="0" name=""/>
        <dsp:cNvSpPr/>
      </dsp:nvSpPr>
      <dsp:spPr>
        <a:xfrm>
          <a:off x="7483792" y="698182"/>
          <a:ext cx="2266949" cy="13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Ämnesövergripande</a:t>
          </a:r>
        </a:p>
      </dsp:txBody>
      <dsp:txXfrm>
        <a:off x="7483792" y="698182"/>
        <a:ext cx="2266949" cy="1360169"/>
      </dsp:txXfrm>
    </dsp:sp>
    <dsp:sp modelId="{67A499BB-99B9-40F3-8D33-E3AAF2E0C7D9}">
      <dsp:nvSpPr>
        <dsp:cNvPr id="0" name=""/>
        <dsp:cNvSpPr/>
      </dsp:nvSpPr>
      <dsp:spPr>
        <a:xfrm>
          <a:off x="1249680" y="2285047"/>
          <a:ext cx="2266949" cy="13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Omvärldsförståelse och kulturkompetens</a:t>
          </a:r>
        </a:p>
      </dsp:txBody>
      <dsp:txXfrm>
        <a:off x="1249680" y="2285047"/>
        <a:ext cx="2266949" cy="1360169"/>
      </dsp:txXfrm>
    </dsp:sp>
    <dsp:sp modelId="{922B8EA9-DBAA-4D32-970A-8AD56FF42ECA}">
      <dsp:nvSpPr>
        <dsp:cNvPr id="0" name=""/>
        <dsp:cNvSpPr/>
      </dsp:nvSpPr>
      <dsp:spPr>
        <a:xfrm>
          <a:off x="3743325" y="2285047"/>
          <a:ext cx="2266949" cy="13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Värdeskapande uppgifter</a:t>
          </a:r>
        </a:p>
      </dsp:txBody>
      <dsp:txXfrm>
        <a:off x="3743325" y="2285047"/>
        <a:ext cx="2266949" cy="1360169"/>
      </dsp:txXfrm>
    </dsp:sp>
    <dsp:sp modelId="{6981B6D6-60F5-4B38-9A58-879D562BB034}">
      <dsp:nvSpPr>
        <dsp:cNvPr id="0" name=""/>
        <dsp:cNvSpPr/>
      </dsp:nvSpPr>
      <dsp:spPr>
        <a:xfrm>
          <a:off x="6236969" y="2285047"/>
          <a:ext cx="2266949" cy="136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Digital kompetens</a:t>
          </a:r>
        </a:p>
      </dsp:txBody>
      <dsp:txXfrm>
        <a:off x="6236969" y="2285047"/>
        <a:ext cx="2266949" cy="1360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914E8-9B7C-41E3-8DA0-09AA5907A69E}">
      <dsp:nvSpPr>
        <dsp:cNvPr id="0" name=""/>
        <dsp:cNvSpPr/>
      </dsp:nvSpPr>
      <dsp:spPr>
        <a:xfrm>
          <a:off x="5081162" y="2354"/>
          <a:ext cx="2516591" cy="25165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Kub 30: "Rätten till mänskliga rättigheter"</a:t>
          </a:r>
        </a:p>
      </dsp:txBody>
      <dsp:txXfrm>
        <a:off x="5710310" y="2354"/>
        <a:ext cx="1258295" cy="2076188"/>
      </dsp:txXfrm>
    </dsp:sp>
    <dsp:sp modelId="{04BC3915-0AF9-4D14-BADF-9AC8FFA055AD}">
      <dsp:nvSpPr>
        <dsp:cNvPr id="0" name=""/>
        <dsp:cNvSpPr/>
      </dsp:nvSpPr>
      <dsp:spPr>
        <a:xfrm rot="4320000">
          <a:off x="7191496" y="1535601"/>
          <a:ext cx="2516591" cy="25165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Kubpartnerskola: IES Guadarrama, Madrid</a:t>
          </a:r>
        </a:p>
      </dsp:txBody>
      <dsp:txXfrm rot="-5400000">
        <a:off x="7621122" y="2096702"/>
        <a:ext cx="2076188" cy="1258295"/>
      </dsp:txXfrm>
    </dsp:sp>
    <dsp:sp modelId="{294AECFA-CE8D-4D5A-A542-BD716165E2F3}">
      <dsp:nvSpPr>
        <dsp:cNvPr id="0" name=""/>
        <dsp:cNvSpPr/>
      </dsp:nvSpPr>
      <dsp:spPr>
        <a:xfrm rot="8640000">
          <a:off x="6385420" y="4016448"/>
          <a:ext cx="2516591" cy="25165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Elevens val: Kuben</a:t>
          </a:r>
        </a:p>
      </dsp:txBody>
      <dsp:txXfrm rot="10800000">
        <a:off x="7143999" y="4414796"/>
        <a:ext cx="1258295" cy="2076188"/>
      </dsp:txXfrm>
    </dsp:sp>
    <dsp:sp modelId="{4D942CCE-37A5-434C-95DD-07D0B5F95BB4}">
      <dsp:nvSpPr>
        <dsp:cNvPr id="0" name=""/>
        <dsp:cNvSpPr/>
      </dsp:nvSpPr>
      <dsp:spPr>
        <a:xfrm rot="12960000">
          <a:off x="3776904" y="4016448"/>
          <a:ext cx="2516591" cy="25165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Kubinvigning</a:t>
          </a:r>
        </a:p>
      </dsp:txBody>
      <dsp:txXfrm rot="10800000">
        <a:off x="4276621" y="4414796"/>
        <a:ext cx="1258295" cy="2076188"/>
      </dsp:txXfrm>
    </dsp:sp>
    <dsp:sp modelId="{C3BAD0DB-5056-4BFC-83A5-BA835A3C6C61}">
      <dsp:nvSpPr>
        <dsp:cNvPr id="0" name=""/>
        <dsp:cNvSpPr/>
      </dsp:nvSpPr>
      <dsp:spPr>
        <a:xfrm rot="17280000">
          <a:off x="2970828" y="1535601"/>
          <a:ext cx="2516591" cy="25165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Kubutställning i Kungsträdgården</a:t>
          </a:r>
        </a:p>
      </dsp:txBody>
      <dsp:txXfrm rot="5400000">
        <a:off x="2981606" y="2096702"/>
        <a:ext cx="2076188" cy="1258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6D49-8B51-4783-863E-C0425394F229}">
      <dsp:nvSpPr>
        <dsp:cNvPr id="0" name=""/>
        <dsp:cNvSpPr/>
      </dsp:nvSpPr>
      <dsp:spPr>
        <a:xfrm>
          <a:off x="0" y="0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EE4AF-2CD1-46D8-AAD8-A5FEF2915516}">
      <dsp:nvSpPr>
        <dsp:cNvPr id="0" name=""/>
        <dsp:cNvSpPr/>
      </dsp:nvSpPr>
      <dsp:spPr>
        <a:xfrm>
          <a:off x="0" y="0"/>
          <a:ext cx="1950720" cy="580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500" kern="1200"/>
        </a:p>
      </dsp:txBody>
      <dsp:txXfrm>
        <a:off x="0" y="0"/>
        <a:ext cx="1950720" cy="5804730"/>
      </dsp:txXfrm>
    </dsp:sp>
    <dsp:sp modelId="{5C56BA0E-7BE9-48AC-9B2A-261FC3A3766A}">
      <dsp:nvSpPr>
        <dsp:cNvPr id="0" name=""/>
        <dsp:cNvSpPr/>
      </dsp:nvSpPr>
      <dsp:spPr>
        <a:xfrm>
          <a:off x="2097024" y="68236"/>
          <a:ext cx="7656576" cy="136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/>
            <a:t>EU:s program för internationellt samarbete och utbyte för att höja kvalitet och kompetens i utbildningen</a:t>
          </a:r>
        </a:p>
      </dsp:txBody>
      <dsp:txXfrm>
        <a:off x="2097024" y="68236"/>
        <a:ext cx="7656576" cy="1364735"/>
      </dsp:txXfrm>
    </dsp:sp>
    <dsp:sp modelId="{A0D6DB82-66F1-479B-88EE-2E928EF97066}">
      <dsp:nvSpPr>
        <dsp:cNvPr id="0" name=""/>
        <dsp:cNvSpPr/>
      </dsp:nvSpPr>
      <dsp:spPr>
        <a:xfrm>
          <a:off x="1950720" y="1432971"/>
          <a:ext cx="7802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BF266-4F43-4F59-B6C2-4F1CD91E455E}">
      <dsp:nvSpPr>
        <dsp:cNvPr id="0" name=""/>
        <dsp:cNvSpPr/>
      </dsp:nvSpPr>
      <dsp:spPr>
        <a:xfrm>
          <a:off x="2097024" y="1501208"/>
          <a:ext cx="7656576" cy="136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/>
            <a:t>Övergripande syfte: vända socioekonomiska krisen i EU-länderna, stärka tillväxten och sysselsättningen samt främja social jämställdhet och integrering</a:t>
          </a:r>
        </a:p>
      </dsp:txBody>
      <dsp:txXfrm>
        <a:off x="2097024" y="1501208"/>
        <a:ext cx="7656576" cy="1364735"/>
      </dsp:txXfrm>
    </dsp:sp>
    <dsp:sp modelId="{30C4DCBE-842F-4321-B386-930F24198D7E}">
      <dsp:nvSpPr>
        <dsp:cNvPr id="0" name=""/>
        <dsp:cNvSpPr/>
      </dsp:nvSpPr>
      <dsp:spPr>
        <a:xfrm>
          <a:off x="1950720" y="2865943"/>
          <a:ext cx="7802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F14D1-DBCE-4D74-BF14-089A4C2A2CAC}">
      <dsp:nvSpPr>
        <dsp:cNvPr id="0" name=""/>
        <dsp:cNvSpPr/>
      </dsp:nvSpPr>
      <dsp:spPr>
        <a:xfrm>
          <a:off x="2097024" y="2934180"/>
          <a:ext cx="7656576" cy="136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/>
            <a:t>Ett europeiskt verktyg för att nå målen inom strategin Europa 2020. </a:t>
          </a:r>
        </a:p>
      </dsp:txBody>
      <dsp:txXfrm>
        <a:off x="2097024" y="2934180"/>
        <a:ext cx="7656576" cy="1364735"/>
      </dsp:txXfrm>
    </dsp:sp>
    <dsp:sp modelId="{0717A127-89D2-4626-99DB-05334BF8D5EA}">
      <dsp:nvSpPr>
        <dsp:cNvPr id="0" name=""/>
        <dsp:cNvSpPr/>
      </dsp:nvSpPr>
      <dsp:spPr>
        <a:xfrm>
          <a:off x="1950720" y="4298915"/>
          <a:ext cx="7802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B4EBE-2F03-4032-A15C-48C94383587C}">
      <dsp:nvSpPr>
        <dsp:cNvPr id="0" name=""/>
        <dsp:cNvSpPr/>
      </dsp:nvSpPr>
      <dsp:spPr>
        <a:xfrm>
          <a:off x="2097024" y="4367152"/>
          <a:ext cx="7656576" cy="136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/>
            <a:t>Målen handlar om arbetsmarknad, innovation, social integration, klimat/ energi och utbildning</a:t>
          </a:r>
        </a:p>
      </dsp:txBody>
      <dsp:txXfrm>
        <a:off x="2097024" y="4367152"/>
        <a:ext cx="7656576" cy="1364735"/>
      </dsp:txXfrm>
    </dsp:sp>
    <dsp:sp modelId="{5904CCF9-F404-4A1B-81BB-81703857FB58}">
      <dsp:nvSpPr>
        <dsp:cNvPr id="0" name=""/>
        <dsp:cNvSpPr/>
      </dsp:nvSpPr>
      <dsp:spPr>
        <a:xfrm>
          <a:off x="1950720" y="5731887"/>
          <a:ext cx="7802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A115C-E5CB-4560-A161-9BB1DEF84B40}">
      <dsp:nvSpPr>
        <dsp:cNvPr id="0" name=""/>
        <dsp:cNvSpPr/>
      </dsp:nvSpPr>
      <dsp:spPr>
        <a:xfrm>
          <a:off x="1317" y="282848"/>
          <a:ext cx="4316088" cy="4316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/>
            <a:t>Tvåårigt Erasmus+ projekt som främjar europeiskt samarbete och utbyte</a:t>
          </a:r>
        </a:p>
      </dsp:txBody>
      <dsp:txXfrm>
        <a:off x="633393" y="914924"/>
        <a:ext cx="3051936" cy="3051936"/>
      </dsp:txXfrm>
    </dsp:sp>
    <dsp:sp modelId="{229570B0-21C4-4C72-99F0-398C09D5F6EB}">
      <dsp:nvSpPr>
        <dsp:cNvPr id="0" name=""/>
        <dsp:cNvSpPr/>
      </dsp:nvSpPr>
      <dsp:spPr>
        <a:xfrm rot="5400000">
          <a:off x="4673483" y="1869010"/>
          <a:ext cx="1510631" cy="114376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A321C-BEFD-4A7E-A9B3-51A44DA58244}">
      <dsp:nvSpPr>
        <dsp:cNvPr id="0" name=""/>
        <dsp:cNvSpPr/>
      </dsp:nvSpPr>
      <dsp:spPr>
        <a:xfrm>
          <a:off x="6475450" y="282848"/>
          <a:ext cx="4316088" cy="4316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/>
            <a:t>Sex skolor från sex länder deltar: Sverige, Tyskland, Holland, Frankrike, Italien och Grekland</a:t>
          </a:r>
        </a:p>
      </dsp:txBody>
      <dsp:txXfrm>
        <a:off x="7107526" y="914924"/>
        <a:ext cx="3051936" cy="3051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FF3EA-50F7-4E3A-A3C1-3E546F3F727D}">
      <dsp:nvSpPr>
        <dsp:cNvPr id="0" name=""/>
        <dsp:cNvSpPr/>
      </dsp:nvSpPr>
      <dsp:spPr>
        <a:xfrm>
          <a:off x="0" y="0"/>
          <a:ext cx="7510272" cy="781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Involvera eleverna; från planering till utvärdering och utgå från elevernas intressen och erfarenheter</a:t>
          </a:r>
        </a:p>
      </dsp:txBody>
      <dsp:txXfrm>
        <a:off x="22898" y="22898"/>
        <a:ext cx="6575164" cy="736016"/>
      </dsp:txXfrm>
    </dsp:sp>
    <dsp:sp modelId="{8B95E800-E0A4-40BB-B085-6FE70290644E}">
      <dsp:nvSpPr>
        <dsp:cNvPr id="0" name=""/>
        <dsp:cNvSpPr/>
      </dsp:nvSpPr>
      <dsp:spPr>
        <a:xfrm>
          <a:off x="560832" y="890397"/>
          <a:ext cx="7510272" cy="781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Börja i "det lilla"</a:t>
          </a:r>
        </a:p>
      </dsp:txBody>
      <dsp:txXfrm>
        <a:off x="583730" y="913295"/>
        <a:ext cx="6395466" cy="736016"/>
      </dsp:txXfrm>
    </dsp:sp>
    <dsp:sp modelId="{B9216C00-FB82-4462-8BE3-8906D7EE5087}">
      <dsp:nvSpPr>
        <dsp:cNvPr id="0" name=""/>
        <dsp:cNvSpPr/>
      </dsp:nvSpPr>
      <dsp:spPr>
        <a:xfrm>
          <a:off x="1121663" y="1780794"/>
          <a:ext cx="7510272" cy="781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Ämnesövergripande- och CLIL-projekt för högre KASAM</a:t>
          </a:r>
        </a:p>
      </dsp:txBody>
      <dsp:txXfrm>
        <a:off x="1144561" y="1803692"/>
        <a:ext cx="6395466" cy="736016"/>
      </dsp:txXfrm>
    </dsp:sp>
    <dsp:sp modelId="{8EC52F14-2815-42E5-815B-9F6390D07915}">
      <dsp:nvSpPr>
        <dsp:cNvPr id="0" name=""/>
        <dsp:cNvSpPr/>
      </dsp:nvSpPr>
      <dsp:spPr>
        <a:xfrm>
          <a:off x="1682495" y="2671191"/>
          <a:ext cx="7510272" cy="781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Kollegialt lärande - lär med varandra och av varandra</a:t>
          </a:r>
        </a:p>
      </dsp:txBody>
      <dsp:txXfrm>
        <a:off x="1705393" y="2694089"/>
        <a:ext cx="6395466" cy="736016"/>
      </dsp:txXfrm>
    </dsp:sp>
    <dsp:sp modelId="{22B65A8E-A2A8-4185-8056-4F30AD544F90}">
      <dsp:nvSpPr>
        <dsp:cNvPr id="0" name=""/>
        <dsp:cNvSpPr/>
      </dsp:nvSpPr>
      <dsp:spPr>
        <a:xfrm>
          <a:off x="2243327" y="3561588"/>
          <a:ext cx="7510272" cy="781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Ta stöd i det utökade kollegiet på sociala medier</a:t>
          </a:r>
        </a:p>
      </dsp:txBody>
      <dsp:txXfrm>
        <a:off x="2266225" y="3584486"/>
        <a:ext cx="6395466" cy="736016"/>
      </dsp:txXfrm>
    </dsp:sp>
    <dsp:sp modelId="{35C51E24-392C-4B2D-B6A4-34D0C47EBEDB}">
      <dsp:nvSpPr>
        <dsp:cNvPr id="0" name=""/>
        <dsp:cNvSpPr/>
      </dsp:nvSpPr>
      <dsp:spPr>
        <a:xfrm>
          <a:off x="7002094" y="571157"/>
          <a:ext cx="508177" cy="5081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300" kern="1200"/>
        </a:p>
      </dsp:txBody>
      <dsp:txXfrm>
        <a:off x="7116434" y="571157"/>
        <a:ext cx="279497" cy="382403"/>
      </dsp:txXfrm>
    </dsp:sp>
    <dsp:sp modelId="{BD6FDAA7-9DB0-4A8F-B177-2C1E195ACD34}">
      <dsp:nvSpPr>
        <dsp:cNvPr id="0" name=""/>
        <dsp:cNvSpPr/>
      </dsp:nvSpPr>
      <dsp:spPr>
        <a:xfrm>
          <a:off x="7562926" y="1461554"/>
          <a:ext cx="508177" cy="5081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300" kern="1200"/>
        </a:p>
      </dsp:txBody>
      <dsp:txXfrm>
        <a:off x="7677266" y="1461554"/>
        <a:ext cx="279497" cy="382403"/>
      </dsp:txXfrm>
    </dsp:sp>
    <dsp:sp modelId="{791BBD16-2058-4EEE-BC13-E3D4C10ACB09}">
      <dsp:nvSpPr>
        <dsp:cNvPr id="0" name=""/>
        <dsp:cNvSpPr/>
      </dsp:nvSpPr>
      <dsp:spPr>
        <a:xfrm>
          <a:off x="8123758" y="2338920"/>
          <a:ext cx="508177" cy="5081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300" kern="1200"/>
        </a:p>
      </dsp:txBody>
      <dsp:txXfrm>
        <a:off x="8238098" y="2338920"/>
        <a:ext cx="279497" cy="382403"/>
      </dsp:txXfrm>
    </dsp:sp>
    <dsp:sp modelId="{A02EF6C4-2880-49F4-86BD-596BA8CDE84D}">
      <dsp:nvSpPr>
        <dsp:cNvPr id="0" name=""/>
        <dsp:cNvSpPr/>
      </dsp:nvSpPr>
      <dsp:spPr>
        <a:xfrm>
          <a:off x="8684590" y="3238004"/>
          <a:ext cx="508177" cy="5081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300" kern="1200"/>
        </a:p>
      </dsp:txBody>
      <dsp:txXfrm>
        <a:off x="8798930" y="3238004"/>
        <a:ext cx="279497" cy="382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>
              <a:latin typeface="Century Gothic" panose="020B0502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AFC69A-8448-480C-BEE8-DF900B9CDADF}" type="datetime1">
              <a:rPr lang="sv-SE" smtClean="0">
                <a:latin typeface="Century Gothic" panose="020B0502020202020204" pitchFamily="34" charset="0"/>
              </a:rPr>
              <a:t>2019-03-31</a:t>
            </a:fld>
            <a:endParaRPr lang="sv-SE">
              <a:latin typeface="Century Gothic" panose="020B0502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>
              <a:latin typeface="Century Gothic" panose="020B0502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sv-SE" smtClean="0">
                <a:latin typeface="Century Gothic" panose="020B0502020202020204" pitchFamily="34" charset="0"/>
              </a:rPr>
              <a:t>‹#›</a:t>
            </a:fld>
            <a:endParaRPr lang="sv-SE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29C52857-5315-4A81-86E1-5EAFEDB9D57A}" type="datetime1">
              <a:rPr lang="sv-SE" noProof="0" smtClean="0"/>
              <a:t>2019-03-31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sv-SE" noProof="0" smtClean="0"/>
              <a:pPr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sv-SE" noProof="0" smtClean="0"/>
              <a:pPr/>
              <a:t>1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31497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 4" descr="Karta över Europa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sv-SE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/>
              <a:t>Klicka om du vill redigera mall för underrubriksformat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vertikal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48D7690-D8DC-40B2-BFC0-79846D6364D3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vertikal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FAD5BA6-A188-4E8E-96DA-DDCFC86CA186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v-SE"/>
              <a:t>Klicka för att 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16F9B9A-4AAA-48C7-BA4E-779942511750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Redigera format för bakgrundstext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886968E-08BD-4AAD-A7C2-CAB7DA2E6EC3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v-SE"/>
              <a:t>Klicka för att 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5BDA15A-A94D-4839-8602-1A52AB5D7292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Redigera format för bakgrundstext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Redigera format för bakgrundstext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FE132BD-74C6-43EF-9371-B5DB2255EE1E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3F25F16-5F12-4649-8826-08522861BF1B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1FAA69EB-131D-483C-81B7-17B79B6C3132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sv-SE" dirty="0">
              <a:latin typeface="Century Gothic" panose="020B0502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/>
              <a:t>Klicka för att 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Redigera format för bakgrundstext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A158DE3-129A-4CB5-9E05-4AFBC7E5D234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sv-SE" dirty="0">
              <a:latin typeface="Century Gothic" panose="020B0502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Redigera format för bakgrundstext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AC65E8A-4831-4C9D-B666-C31B175818A3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/>
              <a:t>Lägg till en sidfot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5B4AEDD-AA6B-4B35-96B6-BA4247D81C18}" type="datetime1">
              <a:rPr lang="sv-SE" smtClean="0"/>
              <a:t>2019-03-31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emelie.hahn@skola.uppsala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net/sv/pub/index.htm" TargetMode="External"/><Relationship Id="rId2" Type="http://schemas.openxmlformats.org/officeDocument/2006/relationships/hyperlink" Target="https://www.epals.com/#/connec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utbyten.se/" TargetMode="External"/><Relationship Id="rId4" Type="http://schemas.openxmlformats.org/officeDocument/2006/relationships/hyperlink" Target="https://www.etwinning.se/onlinekurs-for-nyborjar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17613" y="404665"/>
            <a:ext cx="9753600" cy="4472136"/>
          </a:xfrm>
        </p:spPr>
        <p:txBody>
          <a:bodyPr rtlCol="0"/>
          <a:lstStyle/>
          <a:p>
            <a:pPr rtl="0"/>
            <a:r>
              <a:rPr lang="sv-SE" dirty="0">
                <a:latin typeface="Century Gothic" panose="020B0502020202020204" pitchFamily="34" charset="0"/>
              </a:rPr>
              <a:t>Internationella projekt i språkundervisningen</a:t>
            </a:r>
            <a:br>
              <a:rPr lang="sv-SE" dirty="0">
                <a:latin typeface="Century Gothic" panose="020B0502020202020204" pitchFamily="34" charset="0"/>
              </a:rPr>
            </a:br>
            <a:br>
              <a:rPr lang="sv-SE" dirty="0"/>
            </a:br>
            <a:endParaRPr lang="sv-SE" dirty="0">
              <a:latin typeface="Century Gothic" panose="020B05020202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v-SE" dirty="0">
                <a:latin typeface="Century Gothic" panose="020B0502020202020204" pitchFamily="34" charset="0"/>
              </a:rPr>
              <a:t>Emelie Hahn</a:t>
            </a:r>
          </a:p>
          <a:p>
            <a:pPr rtl="0"/>
            <a:r>
              <a:rPr lang="sv-SE" dirty="0"/>
              <a:t>Gränbyskolan, Uppsala kommun</a:t>
            </a:r>
            <a:endParaRPr lang="sv-S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 descr="En bild som visar person, läser, inomhus&#10;&#10;Beskrivning genererad med hög exakthet">
            <a:extLst>
              <a:ext uri="{FF2B5EF4-FFF2-40B4-BE49-F238E27FC236}">
                <a16:creationId xmlns:a16="http://schemas.microsoft.com/office/drawing/2014/main" id="{D4B29F01-6D48-4569-A082-0949C4647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02" y="946900"/>
            <a:ext cx="5103268" cy="5012108"/>
          </a:xfrm>
          <a:prstGeom prst="rect">
            <a:avLst/>
          </a:prstGeom>
        </p:spPr>
      </p:pic>
      <p:pic>
        <p:nvPicPr>
          <p:cNvPr id="4" name="Bildobjekt 4" descr="En bild som visar text&#10;&#10;Beskrivning genererad med mycket hög exakthet">
            <a:extLst>
              <a:ext uri="{FF2B5EF4-FFF2-40B4-BE49-F238E27FC236}">
                <a16:creationId xmlns:a16="http://schemas.microsoft.com/office/drawing/2014/main" id="{2B014068-3F2B-4474-8D1C-4C532C511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86" y="6410"/>
            <a:ext cx="502628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>
            <a:extLst>
              <a:ext uri="{FF2B5EF4-FFF2-40B4-BE49-F238E27FC236}">
                <a16:creationId xmlns:a16="http://schemas.microsoft.com/office/drawing/2014/main" id="{CFE664C7-46B5-4E0D-AF13-C1ADB9B4F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148" y="-3069"/>
            <a:ext cx="8248190" cy="68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A19478-B678-4360-AD51-0D7CF701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Raoul Wallenberg Academys kubprogrammet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71D63F-EFE5-4BC7-A9A6-CF99DABC1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En metod för att strategiskt arbeta med skolans övergripande demokrati- och värdegrundsuppdrag (samt globala målen)</a:t>
            </a:r>
            <a:endParaRPr lang="en-US" dirty="0">
              <a:latin typeface="Century Gothic"/>
            </a:endParaRP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Eleverna uppmuntras att själva göra skillnad</a:t>
            </a:r>
          </a:p>
        </p:txBody>
      </p:sp>
      <p:pic>
        <p:nvPicPr>
          <p:cNvPr id="4" name="Bildobjekt 4" descr="En bild som visar himmel, gräs, utomhus, träd&#10;&#10;Beskrivning genererad med mycket hög exakthet">
            <a:extLst>
              <a:ext uri="{FF2B5EF4-FFF2-40B4-BE49-F238E27FC236}">
                <a16:creationId xmlns:a16="http://schemas.microsoft.com/office/drawing/2014/main" id="{483D5176-F065-4494-969B-45B9546D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45" y="3715019"/>
            <a:ext cx="9494451" cy="33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1F1B5857-567F-4701-9AEA-FA72991DA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657561"/>
              </p:ext>
            </p:extLst>
          </p:nvPr>
        </p:nvGraphicFramePr>
        <p:xfrm>
          <a:off x="-706937" y="123915"/>
          <a:ext cx="12678917" cy="653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7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6">
            <a:extLst>
              <a:ext uri="{FF2B5EF4-FFF2-40B4-BE49-F238E27FC236}">
                <a16:creationId xmlns:a16="http://schemas.microsoft.com/office/drawing/2014/main" id="{AF15F31B-6BD1-489F-B8A8-B4B906965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02" y="206474"/>
            <a:ext cx="4695905" cy="1381671"/>
          </a:xfrm>
          <a:prstGeom prst="rect">
            <a:avLst/>
          </a:prstGeom>
        </p:spPr>
      </p:pic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FB0E955D-DFB5-4E10-A7BB-C1E74A294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556061"/>
              </p:ext>
            </p:extLst>
          </p:nvPr>
        </p:nvGraphicFramePr>
        <p:xfrm>
          <a:off x="216847" y="1649339"/>
          <a:ext cx="9753600" cy="580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69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B8C0F3-82C8-4976-8967-7D0F168B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Erasmus+ </a:t>
            </a:r>
            <a:r>
              <a:rPr lang="en-GB" dirty="0">
                <a:latin typeface="Century Gothic"/>
              </a:rPr>
              <a:t>How diversity</a:t>
            </a:r>
            <a:r>
              <a:rPr lang="sv-SE" dirty="0">
                <a:latin typeface="Century Gothic"/>
              </a:rPr>
              <a:t> makes </a:t>
            </a:r>
            <a:r>
              <a:rPr lang="en-GB" dirty="0">
                <a:latin typeface="Century Gothic"/>
              </a:rPr>
              <a:t>us one</a:t>
            </a:r>
            <a:r>
              <a:rPr lang="sv-SE" dirty="0">
                <a:latin typeface="Century Gothic"/>
              </a:rPr>
              <a:t>!</a:t>
            </a:r>
            <a:endParaRPr lang="sv-SE" dirty="0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F9640528-36FD-47B9-B886-73CA7C2DE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05359"/>
              </p:ext>
            </p:extLst>
          </p:nvPr>
        </p:nvGraphicFramePr>
        <p:xfrm>
          <a:off x="1217614" y="1828800"/>
          <a:ext cx="10792857" cy="488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 descr="En bild som visar skärmbild, text&#10;&#10;Beskrivning genererad med mycket hög exakthet">
            <a:extLst>
              <a:ext uri="{FF2B5EF4-FFF2-40B4-BE49-F238E27FC236}">
                <a16:creationId xmlns:a16="http://schemas.microsoft.com/office/drawing/2014/main" id="{BCDA2065-0F4C-4C18-BF3B-F6DAD851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" y="2799"/>
            <a:ext cx="12188825" cy="68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5A0FC3-D7B1-4A2B-AF17-31EA7DE6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611025"/>
            <a:ext cx="9753600" cy="5561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Uppdelat i teman</a:t>
            </a:r>
            <a:endParaRPr lang="en-US" dirty="0"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Tre teman per läsår</a:t>
            </a:r>
            <a:endParaRPr lang="en-US" dirty="0"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Uppgifter i varje tema som alla deltagande skolor arbetar med</a:t>
            </a:r>
            <a:endParaRPr lang="en-US" dirty="0"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Varje tema avslutas med en resa till en av partnerskolorna/ett av partnerländerna för elever och personal</a:t>
            </a:r>
            <a:endParaRPr lang="en-US" dirty="0"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Resorna och alla aktiviteter finansieras av EU genom programmet (Erasmus+)</a:t>
            </a:r>
            <a:endParaRPr lang="en-US" dirty="0"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Redovisning av aktiviteter och resultat</a:t>
            </a:r>
          </a:p>
        </p:txBody>
      </p:sp>
      <p:pic>
        <p:nvPicPr>
          <p:cNvPr id="4" name="Bildobjekt 4" descr="En bild som visar möbler&#10;&#10;Beskrivning genererad med hög exakthet">
            <a:extLst>
              <a:ext uri="{FF2B5EF4-FFF2-40B4-BE49-F238E27FC236}">
                <a16:creationId xmlns:a16="http://schemas.microsoft.com/office/drawing/2014/main" id="{1EEB5BF7-B0B7-4837-88D2-79594394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609" y="607864"/>
            <a:ext cx="216414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B531CE-9D12-4D44-BA28-F0F33A38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Tema 1: a story </a:t>
            </a:r>
            <a:r>
              <a:rPr lang="en-GB" dirty="0">
                <a:latin typeface="Century Gothic"/>
              </a:rPr>
              <a:t>of diversity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0E3931-0EEC-49EB-82A3-32321AB81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Uppgift i temat som alla länder förbereder: en film om skolan</a:t>
            </a:r>
            <a:endParaRPr lang="en-US" dirty="0">
              <a:latin typeface="Century Gothic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Avslutande resa till partnerskolan på Sicilien för elever och personal 11–16/11–2018</a:t>
            </a: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Deltagande i projektets aktiviteter på Gränbyskolan</a:t>
            </a:r>
            <a:endParaRPr lang="en-US" dirty="0">
              <a:latin typeface="Century Gothic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Uttagning till resorna</a:t>
            </a:r>
          </a:p>
        </p:txBody>
      </p:sp>
      <p:pic>
        <p:nvPicPr>
          <p:cNvPr id="4" name="Bildobjekt 4" descr="En bild som visar text, klappa&#10;&#10;Beskrivning genererad med mycket hög exakthet">
            <a:extLst>
              <a:ext uri="{FF2B5EF4-FFF2-40B4-BE49-F238E27FC236}">
                <a16:creationId xmlns:a16="http://schemas.microsoft.com/office/drawing/2014/main" id="{DB3516EF-8751-40BC-BA4B-5E790C2D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450" y="4093079"/>
            <a:ext cx="218320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 descr="En bild som visar himmel, utomhus, byggnad, personer&#10;&#10;Beskrivning genererad med mycket hög exakthet">
            <a:extLst>
              <a:ext uri="{FF2B5EF4-FFF2-40B4-BE49-F238E27FC236}">
                <a16:creationId xmlns:a16="http://schemas.microsoft.com/office/drawing/2014/main" id="{9AB428AD-A17C-4D46-B981-A14191257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7" y="4006"/>
            <a:ext cx="12185617" cy="68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AFE962-D656-41A1-BB2D-3D915A92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2354366"/>
            <a:ext cx="9753600" cy="3817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lnSpc>
                <a:spcPct val="120000"/>
              </a:lnSpc>
              <a:spcBef>
                <a:spcPts val="1000"/>
              </a:spcBef>
              <a:buNone/>
            </a:pPr>
            <a:r>
              <a:rPr lang="sv-SE" b="1" dirty="0">
                <a:latin typeface="Century Gothic"/>
              </a:rPr>
              <a:t>"</a:t>
            </a:r>
            <a:r>
              <a:rPr lang="sv-SE" b="1" i="1" dirty="0">
                <a:latin typeface="Century Gothic"/>
              </a:rPr>
              <a:t>Ett internationellt perspektiv är viktigt för att kunna se den egna verkligheten i ett globalt sammanhang och för att skapa internationell solidaritet samt för att leva i ett samhälle med täta kontakter över kultur- och nationsgränser."</a:t>
            </a:r>
            <a:endParaRPr lang="sv-SE" dirty="0">
              <a:latin typeface="Century Gothic"/>
            </a:endParaRPr>
          </a:p>
          <a:p>
            <a:pPr marL="45720" indent="0" algn="r">
              <a:lnSpc>
                <a:spcPct val="120000"/>
              </a:lnSpc>
              <a:spcBef>
                <a:spcPts val="1000"/>
              </a:spcBef>
              <a:buNone/>
            </a:pPr>
            <a:r>
              <a:rPr lang="sv-SE" i="1" dirty="0">
                <a:latin typeface="Century Gothic"/>
              </a:rPr>
              <a:t>LGR 11, s. 8</a:t>
            </a:r>
            <a:endParaRPr lang="sv-SE" dirty="0">
              <a:latin typeface="Century Gothic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29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C7B7B3-F630-4131-95C2-A0E6901F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Tema 2: Digitala verktyg och lärmiljöer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4CFB8F-DFD1-41A8-952A-59F61BC03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Uppgift i temat som alla länder förbereder: film om lärmiljöer och undervisningsmetoder</a:t>
            </a:r>
            <a:endParaRPr lang="sv-SE"/>
          </a:p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Avslutande resa till Gränbyskolan, Uppsala 3–8/2–2019</a:t>
            </a:r>
          </a:p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Aktiviteter under veckan: lärmiljöer, kultur och digitala verktyg för att utveckla och förstärka lärandet</a:t>
            </a:r>
            <a:endParaRPr lang="sv-SE" dirty="0"/>
          </a:p>
        </p:txBody>
      </p:sp>
      <p:pic>
        <p:nvPicPr>
          <p:cNvPr id="4" name="Bildobjekt 4" descr="En bild som visar tecken, himmel, accessoarer, väg&#10;&#10;Beskrivning genererad med mycket hög exakthet">
            <a:extLst>
              <a:ext uri="{FF2B5EF4-FFF2-40B4-BE49-F238E27FC236}">
                <a16:creationId xmlns:a16="http://schemas.microsoft.com/office/drawing/2014/main" id="{96AC226F-9A32-488E-BC42-7D283352A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44" y="4294984"/>
            <a:ext cx="9751058" cy="25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 descr="En bild som visar tak, inomhus, vägg, person&#10;&#10;Beskrivning genererad med mycket hög exakthet">
            <a:extLst>
              <a:ext uri="{FF2B5EF4-FFF2-40B4-BE49-F238E27FC236}">
                <a16:creationId xmlns:a16="http://schemas.microsoft.com/office/drawing/2014/main" id="{E2BDA5FD-EA47-46B4-9F68-11354278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7" y="3205"/>
            <a:ext cx="12185616" cy="68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D6110A-EC79-49E7-862B-A801728A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Effekter och vinster jag noterat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5F98DB-10A5-44B2-810A-3D96D1955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Utveckling av språklig förmåga/ kommunikation</a:t>
            </a:r>
            <a:endParaRPr lang="en-US" dirty="0">
              <a:latin typeface="Century Gothic"/>
            </a:endParaRP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Ökad självkänsla och ökat självförtroende</a:t>
            </a:r>
            <a:endParaRPr lang="en-US" dirty="0">
              <a:latin typeface="Century Gothic"/>
            </a:endParaRP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KASAM</a:t>
            </a:r>
            <a:endParaRPr lang="en-US" dirty="0">
              <a:latin typeface="Century Gothic"/>
            </a:endParaRP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Omvärldsförståelse och kulturkompetens</a:t>
            </a:r>
            <a:endParaRPr lang="en-US" dirty="0">
              <a:latin typeface="Century Gothic"/>
            </a:endParaRP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Ökad måluppfyllelse</a:t>
            </a:r>
            <a:endParaRPr lang="en-US" dirty="0">
              <a:latin typeface="Century Gothic"/>
            </a:endParaRP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Ökad digital kompetens</a:t>
            </a:r>
          </a:p>
        </p:txBody>
      </p:sp>
    </p:spTree>
    <p:extLst>
      <p:ext uri="{BB962C8B-B14F-4D97-AF65-F5344CB8AC3E}">
        <p14:creationId xmlns:p14="http://schemas.microsoft.com/office/powerpoint/2010/main" val="9382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88574D-8100-4433-B802-53D492D4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Att ta steget...</a:t>
            </a:r>
            <a:endParaRPr lang="sv-SE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AE1FFF79-0194-436A-AD08-F4DF9E843CB9}"/>
              </a:ext>
            </a:extLst>
          </p:cNvPr>
          <p:cNvGraphicFramePr/>
          <p:nvPr/>
        </p:nvGraphicFramePr>
        <p:xfrm>
          <a:off x="1217614" y="18288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0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9721B2-68ED-4A9E-B940-6F387DF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Statiskt eller dynamiskt tankesätt?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7C6DAF-8152-4B4E-9BF4-170A382CF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sv-SE" dirty="0">
                <a:latin typeface="Century Gothic"/>
              </a:rPr>
              <a:t>"If </a:t>
            </a:r>
            <a:r>
              <a:rPr lang="en-GB" dirty="0">
                <a:latin typeface="Century Gothic"/>
              </a:rPr>
              <a:t>you can dream it , you can </a:t>
            </a:r>
            <a:r>
              <a:rPr lang="sv-SE" dirty="0">
                <a:latin typeface="Century Gothic"/>
              </a:rPr>
              <a:t>do it"</a:t>
            </a:r>
            <a:endParaRPr lang="en-US" dirty="0"/>
          </a:p>
          <a:p>
            <a:pPr marL="45720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sv-SE" dirty="0">
                <a:latin typeface="Century Gothic"/>
              </a:rPr>
              <a:t>                                          </a:t>
            </a:r>
            <a:r>
              <a:rPr lang="sv-SE" sz="1800" dirty="0">
                <a:latin typeface="Century Gothic"/>
              </a:rPr>
              <a:t>Walt Disney</a:t>
            </a:r>
            <a:endParaRPr lang="en-US" sz="1800" dirty="0">
              <a:latin typeface="Century Gothic"/>
            </a:endParaRPr>
          </a:p>
          <a:p>
            <a:pPr marL="45720" indent="0">
              <a:spcBef>
                <a:spcPts val="1000"/>
              </a:spcBef>
              <a:spcAft>
                <a:spcPts val="600"/>
              </a:spcAft>
              <a:buNone/>
            </a:pPr>
            <a:endParaRPr lang="sv-SE" dirty="0">
              <a:latin typeface="Century Gothic"/>
            </a:endParaRPr>
          </a:p>
          <a:p>
            <a:pPr marL="45720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sv-SE" dirty="0">
                <a:latin typeface="Century Gothic"/>
              </a:rPr>
              <a:t>"Det har jag aldrig provat tidigare,</a:t>
            </a:r>
            <a:endParaRPr lang="en-US" dirty="0">
              <a:latin typeface="Century Gothic"/>
            </a:endParaRPr>
          </a:p>
          <a:p>
            <a:pPr marL="4572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sv-SE" dirty="0">
                <a:latin typeface="Century Gothic"/>
              </a:rPr>
              <a:t>så det klarar jag helt säkert"</a:t>
            </a:r>
            <a:endParaRPr lang="en-US" dirty="0">
              <a:latin typeface="Century Gothic"/>
            </a:endParaRPr>
          </a:p>
          <a:p>
            <a:pPr marL="4572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sv-SE" dirty="0">
                <a:latin typeface="Century Gothic"/>
              </a:rPr>
              <a:t>                                           </a:t>
            </a:r>
            <a:r>
              <a:rPr lang="sv-SE" sz="1800" dirty="0">
                <a:latin typeface="Century Gothic"/>
              </a:rPr>
              <a:t>Pippi Långstrump</a:t>
            </a:r>
            <a:endParaRPr lang="en-US" sz="1800" dirty="0">
              <a:latin typeface="Century Gothic"/>
            </a:endParaRPr>
          </a:p>
        </p:txBody>
      </p:sp>
      <p:pic>
        <p:nvPicPr>
          <p:cNvPr id="4" name="Bildobjekt 4" descr="En bild som visar tecken, himmel, utomhus, gata&#10;&#10;Beskrivning genererad med mycket hög exakthet">
            <a:extLst>
              <a:ext uri="{FF2B5EF4-FFF2-40B4-BE49-F238E27FC236}">
                <a16:creationId xmlns:a16="http://schemas.microsoft.com/office/drawing/2014/main" id="{B3ABC69C-C196-47B4-A630-CACC35C7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049" y="1759693"/>
            <a:ext cx="5247608" cy="52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BA78A5-E4D7-4BE2-8BEF-899A83EF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Tack för mig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6F66AA-DAB4-4153-9575-F5CB7029C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b="1" dirty="0">
                <a:latin typeface="Century Gothic"/>
              </a:rPr>
              <a:t>Emelie Hahn</a:t>
            </a:r>
            <a:endParaRPr lang="en-US" dirty="0">
              <a:latin typeface="Century Gothic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dirty="0">
                <a:latin typeface="Century Gothic"/>
              </a:rPr>
              <a:t>Leg. lärare tyska/So-ämnena</a:t>
            </a:r>
            <a:endParaRPr lang="en-US" dirty="0">
              <a:latin typeface="Century Gothic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dirty="0">
                <a:latin typeface="Century Gothic"/>
              </a:rPr>
              <a:t>IKT-pedagog och utvecklingsgruppsledare</a:t>
            </a:r>
            <a:endParaRPr lang="en-US" dirty="0">
              <a:latin typeface="Century Gothic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dirty="0">
                <a:latin typeface="Century Gothic"/>
              </a:rPr>
              <a:t>Gränbyskolan, Uppsala kommun</a:t>
            </a:r>
            <a:endParaRPr lang="en-US" dirty="0">
              <a:latin typeface="Century Gothic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dirty="0">
                <a:latin typeface="Century Gothic"/>
              </a:rPr>
              <a:t>eTwinningambassadör för</a:t>
            </a:r>
            <a:r>
              <a:rPr lang="en-US" dirty="0">
                <a:latin typeface="Century Gothic"/>
              </a:rPr>
              <a:t> UHR</a:t>
            </a:r>
            <a:endParaRPr lang="sv-SE" dirty="0">
              <a:latin typeface="Century Gothic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u="sng" dirty="0">
                <a:hlinkClick r:id="rId2"/>
              </a:rPr>
              <a:t>emelie.hahn@skola.uppsala.se</a:t>
            </a:r>
            <a:endParaRPr lang="sv-SE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dirty="0">
                <a:latin typeface="Century Gothic"/>
              </a:rPr>
              <a:t>       @Emelie_Hahn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BE9121D2-7569-4E4B-93BD-A86A9C4D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25" y="4799087"/>
            <a:ext cx="42901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222ACC-602F-4EDA-BFB7-73801F7D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Frågeställning och utgångspunkt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D4880C-D525-4B01-BB2F-B00BB96C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2328728"/>
            <a:ext cx="9753600" cy="3843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sv-SE" dirty="0">
                <a:latin typeface="Century Gothic"/>
              </a:rPr>
              <a:t>- Varför ska man arbeta med internationella projekt i språkundervisningen och vilka möjligheter finns om man vill ta steget?</a:t>
            </a:r>
            <a:endParaRPr lang="sv-SE" dirty="0"/>
          </a:p>
          <a:p>
            <a:pPr marL="45720" indent="0">
              <a:buNone/>
            </a:pPr>
            <a:endParaRPr lang="sv-SE" dirty="0"/>
          </a:p>
          <a:p>
            <a:pPr marL="45720" indent="0">
              <a:buNone/>
            </a:pPr>
            <a:endParaRPr lang="sv-SE" dirty="0"/>
          </a:p>
        </p:txBody>
      </p:sp>
      <p:pic>
        <p:nvPicPr>
          <p:cNvPr id="4" name="Bildobjekt 4" descr="En bild som visar person, kvinna, håller&#10;&#10;Beskrivning genererad med mycket hög exakthet">
            <a:extLst>
              <a:ext uri="{FF2B5EF4-FFF2-40B4-BE49-F238E27FC236}">
                <a16:creationId xmlns:a16="http://schemas.microsoft.com/office/drawing/2014/main" id="{42782415-96E1-42A6-BCB2-0AA9CF6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133" y="3469586"/>
            <a:ext cx="2745693" cy="27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8F88FA-80CD-4AB1-8521-5376DD89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Vad säger läroplanen? 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51F1A1-52FA-4A87-9513-EA5BCB2DA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Utbildningen ska förmedla och förankra respekt för de mänskliga rättigheterna och de grundläggande demokratiska värderingar som det svenska samhället vilar på.</a:t>
            </a:r>
            <a:endParaRPr lang="en-US" dirty="0">
              <a:latin typeface="Century Gothic"/>
            </a:endParaRPr>
          </a:p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Människolivets okränkbarhet, individens frihet och integritet, alla människors lika värde, jämställdhet mellan kvinnor och män samt solidaritet mellan människor är de värden som skolan ska gestalta och förmedla.</a:t>
            </a:r>
            <a:endParaRPr lang="en-US" dirty="0">
              <a:latin typeface="Century Gothic"/>
            </a:endParaRPr>
          </a:p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Skolans uppgift är att låta </a:t>
            </a:r>
            <a:r>
              <a:rPr lang="sv-SE" i="1" dirty="0">
                <a:latin typeface="Century Gothic"/>
              </a:rPr>
              <a:t>varje </a:t>
            </a:r>
            <a:r>
              <a:rPr lang="sv-SE" dirty="0">
                <a:latin typeface="Century Gothic"/>
              </a:rPr>
              <a:t>elev finna sin unika egenart och därigenom kunna delta i samhällslivet genom att ge sitt bästa i ansvarig frihet.</a:t>
            </a:r>
            <a:endParaRPr lang="en-US" dirty="0">
              <a:latin typeface="Century Gothic"/>
            </a:endParaRPr>
          </a:p>
          <a:p>
            <a:pPr algn="r"/>
            <a:r>
              <a:rPr lang="sv-SE" dirty="0"/>
              <a:t>Lgr 11 (reviderad 2018)</a:t>
            </a:r>
          </a:p>
        </p:txBody>
      </p:sp>
    </p:spTree>
    <p:extLst>
      <p:ext uri="{BB962C8B-B14F-4D97-AF65-F5344CB8AC3E}">
        <p14:creationId xmlns:p14="http://schemas.microsoft.com/office/powerpoint/2010/main" val="12227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5E407-0E74-44B0-B489-B68B7953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entury Gothic"/>
              </a:rPr>
              <a:t>Mina utgångspunkter för att skapa mervärde och engagemang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0A90B2-5EEE-47BE-93E8-2B48D55F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KASAM och lustfyllt lärande</a:t>
            </a:r>
            <a:endParaRPr lang="en-US" dirty="0">
              <a:latin typeface="Century Gothic"/>
            </a:endParaRPr>
          </a:p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Utgångspunkt i elevernas erfarenheter och intressen</a:t>
            </a:r>
            <a:endParaRPr lang="en-US" dirty="0">
              <a:latin typeface="Century Gothic"/>
            </a:endParaRPr>
          </a:p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Autentiska mottagare i undervisningen</a:t>
            </a:r>
            <a:endParaRPr lang="en-US" dirty="0">
              <a:latin typeface="Century Gothic"/>
            </a:endParaRPr>
          </a:p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Att ta in världen i klassrummet och ta ut klassrummet i världen</a:t>
            </a:r>
            <a:endParaRPr lang="en-US" dirty="0">
              <a:latin typeface="Century Gothic"/>
            </a:endParaRPr>
          </a:p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Värdeskapande och verklighetsbaserade uppgifter</a:t>
            </a:r>
            <a:endParaRPr lang="en-US" dirty="0">
              <a:latin typeface="Century Gothic"/>
            </a:endParaRPr>
          </a:p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Digitaliseringens möjligheter</a:t>
            </a:r>
            <a:endParaRPr lang="en-US" dirty="0">
              <a:latin typeface="Century Gothic"/>
            </a:endParaRPr>
          </a:p>
          <a:p>
            <a:endParaRPr lang="sv-SE" dirty="0"/>
          </a:p>
          <a:p>
            <a:pPr marL="45720" indent="0" algn="ctr">
              <a:buNone/>
            </a:pPr>
            <a:r>
              <a:rPr lang="sv-SE" b="1" dirty="0">
                <a:latin typeface="Century Gothic"/>
              </a:rPr>
              <a:t>"Det blir viktigt när det är på riktigt!"</a:t>
            </a:r>
            <a:endParaRPr lang="sv-SE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98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381CB-4FF5-4AD3-A042-343939FA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Internationella projekt - några möjligheter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04560B-916E-4286-832D-F6AA1A9A2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u="sng" dirty="0">
                <a:hlinkClick r:id="rId2"/>
              </a:rPr>
              <a:t>ePals</a:t>
            </a:r>
            <a:endParaRPr lang="en-US"/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u="sng" dirty="0">
                <a:hlinkClick r:id="rId3"/>
              </a:rPr>
              <a:t>eTwinning</a:t>
            </a:r>
            <a:endParaRPr lang="en-US"/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u="sng" dirty="0">
                <a:hlinkClick r:id="rId4"/>
              </a:rPr>
              <a:t>Onlinekurs för nybörjare</a:t>
            </a:r>
            <a:endParaRPr lang="en-US"/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itchFamily="34" charset="0"/>
              <a:buChar char="§"/>
            </a:pPr>
            <a:r>
              <a:rPr lang="sv-SE" u="sng" dirty="0">
                <a:hlinkClick r:id="rId5"/>
              </a:rPr>
              <a:t>utbyten.se</a:t>
            </a:r>
            <a:endParaRPr lang="sv-SE"/>
          </a:p>
        </p:txBody>
      </p:sp>
      <p:pic>
        <p:nvPicPr>
          <p:cNvPr id="4" name="Bildobjekt 4" descr="En bild som visar olika, vägg, massa, foto&#10;&#10;Beskrivning genererad med hög exakthet">
            <a:extLst>
              <a:ext uri="{FF2B5EF4-FFF2-40B4-BE49-F238E27FC236}">
                <a16:creationId xmlns:a16="http://schemas.microsoft.com/office/drawing/2014/main" id="{85F87F4A-0A1B-49C0-81E2-545FD4A1F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069" y="1832092"/>
            <a:ext cx="5927617" cy="37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AC5EA-C2CF-4CAA-949A-6E843CD7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Etwinningprojektet "Hej Sverige! Hallo Deutschland!</a:t>
            </a: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97F579-CCC2-4D10-86A3-2B78BA454168}"/>
              </a:ext>
            </a:extLst>
          </p:cNvPr>
          <p:cNvGraphicFramePr/>
          <p:nvPr/>
        </p:nvGraphicFramePr>
        <p:xfrm>
          <a:off x="1217614" y="18288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8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 descr="En bild som visar text, karta&#10;&#10;Beskrivning genererad med mycket hög exakthet">
            <a:extLst>
              <a:ext uri="{FF2B5EF4-FFF2-40B4-BE49-F238E27FC236}">
                <a16:creationId xmlns:a16="http://schemas.microsoft.com/office/drawing/2014/main" id="{C7172519-A782-4F1B-BC03-3E8DE5A2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" y="1258"/>
            <a:ext cx="12188824" cy="68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2C2781-F2E1-40A5-AB03-0749695A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/>
              </a:rPr>
              <a:t>Vinnare av the </a:t>
            </a:r>
            <a:r>
              <a:rPr lang="en-GB" dirty="0">
                <a:latin typeface="Century Gothic"/>
              </a:rPr>
              <a:t>European language label</a:t>
            </a:r>
            <a:r>
              <a:rPr lang="sv-SE" dirty="0">
                <a:latin typeface="Century Gothic"/>
              </a:rPr>
              <a:t> 2018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8DF0BA-F3B6-4DF0-8DD8-5386463B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Vinnare av "The </a:t>
            </a:r>
            <a:r>
              <a:rPr lang="en-GB" dirty="0">
                <a:latin typeface="Century Gothic"/>
              </a:rPr>
              <a:t>European Language Label</a:t>
            </a:r>
            <a:r>
              <a:rPr lang="sv-SE" dirty="0">
                <a:latin typeface="Century Gothic"/>
              </a:rPr>
              <a:t>" / Europeisk kvalitetsutmärkelse för språkundervisning 2018</a:t>
            </a:r>
            <a:endParaRPr lang="sv-SE"/>
          </a:p>
          <a:p>
            <a:pPr>
              <a:buFont typeface="Wingdings" pitchFamily="34" charset="0"/>
              <a:buChar char="§"/>
            </a:pPr>
            <a:r>
              <a:rPr lang="sv-SE" dirty="0">
                <a:latin typeface="Century Gothic"/>
              </a:rPr>
              <a:t>Presentation och prismottagning på Språklärargalan, november 2018</a:t>
            </a:r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A7115514-6079-4F70-8C0B-5B27C86FB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132" y="3366962"/>
            <a:ext cx="4580431" cy="30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ontinentala Europa 16 x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2145_TF02804877" id="{F7B00638-C36D-4F7E-8928-811C84B213E0}" vid="{52F1AF20-5041-4CE3-A12E-C49E8C89AC14}"/>
    </a:ext>
  </a:extLst>
</a:theme>
</file>

<file path=ppt/theme/theme2.xml><?xml version="1.0" encoding="utf-8"?>
<a:theme xmlns:a="http://schemas.openxmlformats.org/drawingml/2006/main" name="Office-te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TF02804877</Template>
  <TotalTime>2</TotalTime>
  <Words>457</Words>
  <Application>Microsoft Macintosh PowerPoint</Application>
  <PresentationFormat>Anpassad</PresentationFormat>
  <Paragraphs>96</Paragraphs>
  <Slides>25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</vt:lpstr>
      <vt:lpstr>Kontinentala Europa 16 x 9</vt:lpstr>
      <vt:lpstr>Internationella projekt i språkundervisningen  </vt:lpstr>
      <vt:lpstr>PowerPoint-presentation</vt:lpstr>
      <vt:lpstr>Frågeställning och utgångspunkt</vt:lpstr>
      <vt:lpstr>Vad säger läroplanen? </vt:lpstr>
      <vt:lpstr>Mina utgångspunkter för att skapa mervärde och engagemang</vt:lpstr>
      <vt:lpstr>Internationella projekt - några möjligheter</vt:lpstr>
      <vt:lpstr>Etwinningprojektet "Hej Sverige! Hallo Deutschland!</vt:lpstr>
      <vt:lpstr>PowerPoint-presentation</vt:lpstr>
      <vt:lpstr>Vinnare av the European language label 2018</vt:lpstr>
      <vt:lpstr>PowerPoint-presentation</vt:lpstr>
      <vt:lpstr>PowerPoint-presentation</vt:lpstr>
      <vt:lpstr>Raoul Wallenberg Academys kubprogrammet</vt:lpstr>
      <vt:lpstr>PowerPoint-presentation</vt:lpstr>
      <vt:lpstr>PowerPoint-presentation</vt:lpstr>
      <vt:lpstr>Erasmus+ How diversity makes us one!</vt:lpstr>
      <vt:lpstr>PowerPoint-presentation</vt:lpstr>
      <vt:lpstr>PowerPoint-presentation</vt:lpstr>
      <vt:lpstr>Tema 1: a story of diversity</vt:lpstr>
      <vt:lpstr>PowerPoint-presentation</vt:lpstr>
      <vt:lpstr>Tema 2: Digitala verktyg och lärmiljöer</vt:lpstr>
      <vt:lpstr>PowerPoint-presentation</vt:lpstr>
      <vt:lpstr>Effekter och vinster jag noterat</vt:lpstr>
      <vt:lpstr>Att ta steget...</vt:lpstr>
      <vt:lpstr>Statiskt eller dynamiskt tankesätt?</vt:lpstr>
      <vt:lpstr>Tack för mig</vt:lpstr>
    </vt:vector>
  </TitlesOfParts>
  <Company>Uppsala kommun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Internationella projekt i språkundervisningen  </dc:title>
  <dc:creator>Hahn Emelie</dc:creator>
  <cp:lastModifiedBy>Microsoft Office User</cp:lastModifiedBy>
  <cp:revision>329</cp:revision>
  <dcterms:created xsi:type="dcterms:W3CDTF">2019-03-10T13:08:15Z</dcterms:created>
  <dcterms:modified xsi:type="dcterms:W3CDTF">2019-03-31T18:51:49Z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